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0" r:id="rId6"/>
    <p:sldMasterId id="2147483681" r:id="rId7"/>
    <p:sldMasterId id="2147483682"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Lst>
  <p:sldSz cy="6858000" cx="9144000"/>
  <p:notesSz cx="6858000" cy="929005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6" name="syndicat profs Lionel-Groulx"/>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7F68960-F908-48B1-AED7-A4121F590B8B}">
  <a:tblStyle styleId="{87F68960-F908-48B1-AED7-A4121F590B8B}" styleName="Table_0">
    <a:wholeTbl>
      <a:tcTxStyle b="off" i="off">
        <a:font>
          <a:latin typeface="Cambria"/>
          <a:ea typeface="Cambria"/>
          <a:cs typeface="Cambria"/>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7EAE8"/>
          </a:solidFill>
        </a:fill>
      </a:tcStyle>
    </a:wholeTbl>
    <a:band1H>
      <a:tcTxStyle/>
      <a:tcStyle>
        <a:fill>
          <a:solidFill>
            <a:srgbClr val="EED2CE"/>
          </a:solidFill>
        </a:fill>
      </a:tcStyle>
    </a:band1H>
    <a:band2H>
      <a:tcTxStyle/>
    </a:band2H>
    <a:band1V>
      <a:tcTxStyle/>
      <a:tcStyle>
        <a:fill>
          <a:solidFill>
            <a:srgbClr val="EED2CE"/>
          </a:solidFill>
        </a:fill>
      </a:tcStyle>
    </a:band1V>
    <a:band2V>
      <a:tcTxStyle/>
    </a:band2V>
    <a:lastCol>
      <a:tcTxStyle b="on" i="off">
        <a:font>
          <a:latin typeface="Cambria"/>
          <a:ea typeface="Cambria"/>
          <a:cs typeface="Cambria"/>
        </a:font>
        <a:schemeClr val="lt1"/>
      </a:tcTxStyle>
      <a:tcStyle>
        <a:fill>
          <a:solidFill>
            <a:schemeClr val="accent1"/>
          </a:solidFill>
        </a:fill>
      </a:tcStyle>
    </a:lastCol>
    <a:firstCol>
      <a:tcTxStyle b="on" i="off">
        <a:font>
          <a:latin typeface="Cambria"/>
          <a:ea typeface="Cambria"/>
          <a:cs typeface="Cambria"/>
        </a:font>
        <a:schemeClr val="lt1"/>
      </a:tcTxStyle>
      <a:tcStyle>
        <a:fill>
          <a:solidFill>
            <a:schemeClr val="accent1"/>
          </a:solidFill>
        </a:fill>
      </a:tcStyle>
    </a:firstCol>
    <a:lastRow>
      <a:tcTxStyle b="on" i="off">
        <a:font>
          <a:latin typeface="Cambria"/>
          <a:ea typeface="Cambria"/>
          <a:cs typeface="Cambria"/>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mbria"/>
          <a:ea typeface="Cambria"/>
          <a:cs typeface="Cambria"/>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slideMaster" Target="slideMasters/slideMaster2.xml"/><Relationship Id="rId8" Type="http://schemas.openxmlformats.org/officeDocument/2006/relationships/slideMaster" Target="slideMasters/slideMaster3.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slide" Target="slides/slide55.xml"/><Relationship Id="rId63" Type="http://schemas.openxmlformats.org/officeDocument/2006/relationships/slide" Target="slides/slide54.xml"/><Relationship Id="rId22" Type="http://schemas.openxmlformats.org/officeDocument/2006/relationships/slide" Target="slides/slide13.xml"/><Relationship Id="rId66" Type="http://schemas.openxmlformats.org/officeDocument/2006/relationships/slide" Target="slides/slide57.xml"/><Relationship Id="rId21" Type="http://schemas.openxmlformats.org/officeDocument/2006/relationships/slide" Target="slides/slide12.xml"/><Relationship Id="rId65" Type="http://schemas.openxmlformats.org/officeDocument/2006/relationships/slide" Target="slides/slide56.xml"/><Relationship Id="rId24" Type="http://schemas.openxmlformats.org/officeDocument/2006/relationships/slide" Target="slides/slide15.xml"/><Relationship Id="rId68" Type="http://schemas.openxmlformats.org/officeDocument/2006/relationships/slide" Target="slides/slide59.xml"/><Relationship Id="rId23" Type="http://schemas.openxmlformats.org/officeDocument/2006/relationships/slide" Target="slides/slide14.xml"/><Relationship Id="rId67" Type="http://schemas.openxmlformats.org/officeDocument/2006/relationships/slide" Target="slides/slide58.xml"/><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3-30T15:02:12.659">
    <p:pos x="96" y="144"/>
    <p:text>Laisser aux RH (JSM)</p:text>
  </p:cm>
  <p:cm authorId="0" idx="2" dt="2022-03-30T15:02:12.659">
    <p:pos x="96" y="144"/>
    <p:text>Je suis d'accord. GF</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2-03-24T14:54:07.200">
    <p:pos x="13" y="164"/>
    <p:text>Laisser aux RH (JSM)</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2-03-24T15:07:42.289">
    <p:pos x="113" y="1162"/>
    <p:text>À vérifier! JSM</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2-03-30T15:47:38.073">
    <p:pos x="113" y="1162"/>
    <p:text>Retraite sans pénalité: 61 ans ou 35 années de service ou (60 ans et facteur 90)</p:text>
  </p:cm>
  <p:cm authorId="0" idx="6" dt="2022-03-30T15:47:38.073">
    <p:pos x="113" y="1162"/>
    <p:text>à reformuler car pas clair JSM</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64262"/>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64262"/>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12895"/>
            <a:ext cx="5486400" cy="417996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4183"/>
            <a:ext cx="2971800" cy="464261"/>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824183"/>
            <a:ext cx="2971800" cy="464261"/>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0" name="Google Shape;260;p1: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8" name="Google Shape;268;p2: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3: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6" name="Google Shape;276;p3: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4: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83" name="Google Shape;283;p4: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5: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0" name="Google Shape;290;p5: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6: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9" name="Google Shape;299;p6: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7: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7" name="Google Shape;307;p7: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8: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4" name="Google Shape;314;p8: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9: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2" name="Google Shape;322;p9: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0: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1" name="Google Shape;331;p10: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1: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fr-CA"/>
              <a:t>Volets 1-2-3: </a:t>
            </a:r>
            <a:endParaRPr/>
          </a:p>
          <a:p>
            <a:pPr indent="-317500" lvl="0" marL="457200" rtl="0" algn="l">
              <a:spcBef>
                <a:spcPts val="360"/>
              </a:spcBef>
              <a:spcAft>
                <a:spcPts val="0"/>
              </a:spcAft>
              <a:buSzPts val="1400"/>
              <a:buChar char="-"/>
            </a:pPr>
            <a:r>
              <a:rPr lang="fr-CA"/>
              <a:t>Plan-cadre (duquel découlent les plans de cours) + Politique institutionnelle d’évaluation des apprentissages (PIEA).</a:t>
            </a:r>
            <a:endParaRPr/>
          </a:p>
          <a:p>
            <a:pPr indent="-317500" lvl="0" marL="457200" rtl="0" algn="l">
              <a:spcBef>
                <a:spcPts val="0"/>
              </a:spcBef>
              <a:spcAft>
                <a:spcPts val="0"/>
              </a:spcAft>
              <a:buSzPts val="1400"/>
              <a:buChar char="-"/>
            </a:pPr>
            <a:r>
              <a:rPr lang="fr-CA"/>
              <a:t>C’est ici que s’exerce l’autonomie professionnelle de l’enseignant et du département. </a:t>
            </a:r>
            <a:endParaRPr/>
          </a:p>
          <a:p>
            <a:pPr indent="-317500" lvl="0" marL="457200" rtl="0" algn="l">
              <a:spcBef>
                <a:spcPts val="0"/>
              </a:spcBef>
              <a:spcAft>
                <a:spcPts val="0"/>
              </a:spcAft>
              <a:buSzPts val="1400"/>
              <a:buChar char="-"/>
            </a:pPr>
            <a:r>
              <a:rPr lang="fr-CA"/>
              <a:t>Précisons que la coordination d’un département ne peut être considérée comme un supérieur hiérarchique de l’enseignant (rôle d’intermédiaire, faire le pont entre la Direction et les enseignants).</a:t>
            </a:r>
            <a:endParaRPr/>
          </a:p>
        </p:txBody>
      </p:sp>
      <p:sp>
        <p:nvSpPr>
          <p:cNvPr id="340" name="Google Shape;340;p11: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2: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9" name="Google Shape;349;p12: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3: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8" name="Google Shape;358;p13: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205d9203d3_0_0:notes"/>
          <p:cNvSpPr/>
          <p:nvPr>
            <p:ph idx="2" type="sldImg"/>
          </p:nvPr>
        </p:nvSpPr>
        <p:spPr>
          <a:xfrm>
            <a:off x="1108075" y="696913"/>
            <a:ext cx="4641900" cy="3483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1205d9203d3_0_0:notes"/>
          <p:cNvSpPr txBox="1"/>
          <p:nvPr>
            <p:ph idx="1" type="body"/>
          </p:nvPr>
        </p:nvSpPr>
        <p:spPr>
          <a:xfrm>
            <a:off x="685800" y="4412895"/>
            <a:ext cx="5486400" cy="41799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8" name="Google Shape;368;g1205d9203d3_0_0:notes"/>
          <p:cNvSpPr txBox="1"/>
          <p:nvPr>
            <p:ph idx="12" type="sldNum"/>
          </p:nvPr>
        </p:nvSpPr>
        <p:spPr>
          <a:xfrm>
            <a:off x="3884613" y="8824183"/>
            <a:ext cx="2971800" cy="46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fr-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4: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75" name="Google Shape;375;p14: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5: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3" name="Google Shape;383;p15: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6: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92" name="Google Shape;392;p16: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7: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1" name="Google Shape;401;p17: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232267ba7c_0_0:notes"/>
          <p:cNvSpPr/>
          <p:nvPr>
            <p:ph idx="2" type="sldImg"/>
          </p:nvPr>
        </p:nvSpPr>
        <p:spPr>
          <a:xfrm>
            <a:off x="1108075" y="696913"/>
            <a:ext cx="4641900" cy="3483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1232267ba7c_0_0:notes"/>
          <p:cNvSpPr txBox="1"/>
          <p:nvPr>
            <p:ph idx="1" type="body"/>
          </p:nvPr>
        </p:nvSpPr>
        <p:spPr>
          <a:xfrm>
            <a:off x="685800" y="4412895"/>
            <a:ext cx="5486400" cy="41799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1" name="Google Shape;411;g1232267ba7c_0_0:notes"/>
          <p:cNvSpPr txBox="1"/>
          <p:nvPr>
            <p:ph idx="12" type="sldNum"/>
          </p:nvPr>
        </p:nvSpPr>
        <p:spPr>
          <a:xfrm>
            <a:off x="3884613" y="8824183"/>
            <a:ext cx="2971800" cy="46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fr-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18: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8" name="Google Shape;418;p18: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19: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28" name="Google Shape;428;p19: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0: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7" name="Google Shape;437;p20: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21: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47" name="Google Shape;447;p21: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2: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6" name="Google Shape;456;p22: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23: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5" name="Google Shape;465;p23: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4: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74" name="Google Shape;474;p24: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25: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83" name="Google Shape;483;p25: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6: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92" name="Google Shape;492;p26: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7: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00" name="Google Shape;500;p27: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8: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09" name="Google Shape;509;p28: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29: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21" name="Google Shape;521;p29: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30: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0" name="Google Shape;530;p30: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31: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9" name="Google Shape;539;p31: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32: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48" name="Google Shape;548;p32: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33: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57" name="Google Shape;557;p33: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34: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66" name="Google Shape;566;p34: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35: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74" name="Google Shape;574;p35: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36: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80" name="Google Shape;580;p36: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37: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89" name="Google Shape;589;p37: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38: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98" name="Google Shape;598;p38: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39: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07" name="Google Shape;607;p39: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40: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17" name="Google Shape;617;p40: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41: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25" name="Google Shape;625;p41: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42: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34" name="Google Shape;634;p42: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43: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43" name="Google Shape;643;p43: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44: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51" name="Google Shape;651;p44: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45: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0" name="Google Shape;660;p45: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1232267ba7c_0_8:notes"/>
          <p:cNvSpPr/>
          <p:nvPr>
            <p:ph idx="2" type="sldImg"/>
          </p:nvPr>
        </p:nvSpPr>
        <p:spPr>
          <a:xfrm>
            <a:off x="1108075" y="696913"/>
            <a:ext cx="4641900" cy="3483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1232267ba7c_0_8:notes"/>
          <p:cNvSpPr txBox="1"/>
          <p:nvPr>
            <p:ph idx="1" type="body"/>
          </p:nvPr>
        </p:nvSpPr>
        <p:spPr>
          <a:xfrm>
            <a:off x="685800" y="4412895"/>
            <a:ext cx="5486400" cy="41799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70" name="Google Shape;670;g1232267ba7c_0_8:notes"/>
          <p:cNvSpPr txBox="1"/>
          <p:nvPr>
            <p:ph idx="12" type="sldNum"/>
          </p:nvPr>
        </p:nvSpPr>
        <p:spPr>
          <a:xfrm>
            <a:off x="3884613" y="8824183"/>
            <a:ext cx="2971800" cy="46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fr-CA"/>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46: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77" name="Google Shape;677;p46: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47: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7" name="Google Shape;687;p47: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48: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6" name="Google Shape;696;p48: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49: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05" name="Google Shape;705;p49: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50: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4" name="Google Shape;714;p50: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51: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23" name="Google Shape;723;p51: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52: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32" name="Google Shape;732;p52: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53: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41" name="Google Shape;741;p53: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54: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0" name="Google Shape;750;p54: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55: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9" name="Google Shape;759;p55: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56:notes"/>
          <p:cNvSpPr txBox="1"/>
          <p:nvPr>
            <p:ph idx="1" type="body"/>
          </p:nvPr>
        </p:nvSpPr>
        <p:spPr>
          <a:xfrm>
            <a:off x="685800" y="4412895"/>
            <a:ext cx="5486400" cy="417996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68" name="Google Shape;768;p56:notes"/>
          <p:cNvSpPr/>
          <p:nvPr>
            <p:ph idx="2" type="sldImg"/>
          </p:nvPr>
        </p:nvSpPr>
        <p:spPr>
          <a:xfrm>
            <a:off x="1108075" y="696913"/>
            <a:ext cx="4641850" cy="34829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slide" Target="/ppt/slides/slide7.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slide" Target="/ppt/slides/slide7.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slide" Target="/ppt/slides/slide7.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slide" Target="/ppt/slides/slide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slide" Target="/ppt/slides/slide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slide" Target="/ppt/slides/slide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slide" Target="/ppt/slides/slide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bg>
      <p:bgPr>
        <a:solidFill>
          <a:schemeClr val="lt2"/>
        </a:solidFill>
      </p:bgPr>
    </p:bg>
    <p:spTree>
      <p:nvGrpSpPr>
        <p:cNvPr id="24" name="Shape 24"/>
        <p:cNvGrpSpPr/>
        <p:nvPr/>
      </p:nvGrpSpPr>
      <p:grpSpPr>
        <a:xfrm>
          <a:off x="0" y="0"/>
          <a:ext cx="0" cy="0"/>
          <a:chOff x="0" y="0"/>
          <a:chExt cx="0" cy="0"/>
        </a:xfrm>
      </p:grpSpPr>
      <p:sp>
        <p:nvSpPr>
          <p:cNvPr id="25" name="Google Shape;25;p2"/>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sp>
        <p:nvSpPr>
          <p:cNvPr id="26" name="Google Shape;26;p2"/>
          <p:cNvSpPr/>
          <p:nvPr/>
        </p:nvSpPr>
        <p:spPr>
          <a:xfrm>
            <a:off x="8991600" y="3175"/>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sp>
        <p:nvSpPr>
          <p:cNvPr id="27" name="Google Shape;27;p2"/>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sp>
        <p:nvSpPr>
          <p:cNvPr id="28" name="Google Shape;28;p2"/>
          <p:cNvSpPr/>
          <p:nvPr/>
        </p:nvSpPr>
        <p:spPr>
          <a:xfrm>
            <a:off x="0" y="0"/>
            <a:ext cx="9144000" cy="2514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sp>
        <p:nvSpPr>
          <p:cNvPr id="29" name="Google Shape;29;p2"/>
          <p:cNvSpPr/>
          <p:nvPr/>
        </p:nvSpPr>
        <p:spPr>
          <a:xfrm>
            <a:off x="179388" y="6391275"/>
            <a:ext cx="8832850"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cxnSp>
        <p:nvCxnSpPr>
          <p:cNvPr id="30" name="Google Shape;30;p2"/>
          <p:cNvCxnSpPr/>
          <p:nvPr/>
        </p:nvCxnSpPr>
        <p:spPr>
          <a:xfrm>
            <a:off x="155575" y="2419350"/>
            <a:ext cx="8832850" cy="0"/>
          </a:xfrm>
          <a:prstGeom prst="straightConnector1">
            <a:avLst/>
          </a:prstGeom>
          <a:noFill/>
          <a:ln cap="flat" cmpd="sng" w="11425">
            <a:solidFill>
              <a:srgbClr val="7A9798"/>
            </a:solidFill>
            <a:prstDash val="dash"/>
            <a:round/>
            <a:headEnd len="sm" w="sm" type="none"/>
            <a:tailEnd len="sm" w="sm" type="none"/>
          </a:ln>
        </p:spPr>
      </p:cxnSp>
      <p:sp>
        <p:nvSpPr>
          <p:cNvPr id="31" name="Google Shape;31;p2"/>
          <p:cNvSpPr/>
          <p:nvPr/>
        </p:nvSpPr>
        <p:spPr>
          <a:xfrm>
            <a:off x="203200" y="152400"/>
            <a:ext cx="8832850" cy="6546850"/>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sp>
        <p:nvSpPr>
          <p:cNvPr id="32" name="Google Shape;32;p2"/>
          <p:cNvSpPr/>
          <p:nvPr/>
        </p:nvSpPr>
        <p:spPr>
          <a:xfrm>
            <a:off x="4267200" y="211455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3" name="Google Shape;33;p2"/>
          <p:cNvSpPr/>
          <p:nvPr/>
        </p:nvSpPr>
        <p:spPr>
          <a:xfrm>
            <a:off x="4362450" y="2209800"/>
            <a:ext cx="419100" cy="42068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4" name="Google Shape;34;p2"/>
          <p:cNvSpPr txBox="1"/>
          <p:nvPr>
            <p:ph idx="1" type="subTitle"/>
          </p:nvPr>
        </p:nvSpPr>
        <p:spPr>
          <a:xfrm>
            <a:off x="1371600" y="2819400"/>
            <a:ext cx="6400800" cy="1752600"/>
          </a:xfrm>
          <a:prstGeom prst="rect">
            <a:avLst/>
          </a:prstGeom>
          <a:noFill/>
          <a:ln>
            <a:noFill/>
          </a:ln>
        </p:spPr>
        <p:txBody>
          <a:bodyPr anchorCtr="0" anchor="t" bIns="45700" lIns="91425" spcFirstLastPara="1" rIns="91425" wrap="square" tIns="45700">
            <a:noAutofit/>
          </a:bodyPr>
          <a:lstStyle>
            <a:lvl1pPr lvl="0" algn="ctr">
              <a:spcBef>
                <a:spcPts val="1000"/>
              </a:spcBef>
              <a:spcAft>
                <a:spcPts val="0"/>
              </a:spcAft>
              <a:buSzPts val="1360"/>
              <a:buNone/>
              <a:defRPr b="1" sz="1600" cap="none">
                <a:solidFill>
                  <a:schemeClr val="dk2"/>
                </a:solidFill>
              </a:defRPr>
            </a:lvl1pPr>
            <a:lvl2pPr lvl="1" algn="ctr">
              <a:spcBef>
                <a:spcPts val="500"/>
              </a:spcBef>
              <a:spcAft>
                <a:spcPts val="0"/>
              </a:spcAft>
              <a:buSzPts val="1260"/>
              <a:buNone/>
              <a:defRPr/>
            </a:lvl2pPr>
            <a:lvl3pPr lvl="2" algn="ctr">
              <a:spcBef>
                <a:spcPts val="200"/>
              </a:spcBef>
              <a:spcAft>
                <a:spcPts val="0"/>
              </a:spcAft>
              <a:buSzPts val="1350"/>
              <a:buNone/>
              <a:defRPr/>
            </a:lvl3pPr>
            <a:lvl4pPr lvl="3" algn="ctr">
              <a:spcBef>
                <a:spcPts val="360"/>
              </a:spcBef>
              <a:spcAft>
                <a:spcPts val="0"/>
              </a:spcAft>
              <a:buSzPts val="1260"/>
              <a:buNone/>
              <a:defRPr/>
            </a:lvl4pPr>
            <a:lvl5pPr lvl="4" algn="ctr">
              <a:spcBef>
                <a:spcPts val="360"/>
              </a:spcBef>
              <a:spcAft>
                <a:spcPts val="0"/>
              </a:spcAft>
              <a:buSzPts val="1800"/>
              <a:buNone/>
              <a:defRPr/>
            </a:lvl5pPr>
            <a:lvl6pPr lvl="5" algn="ctr">
              <a:spcBef>
                <a:spcPts val="360"/>
              </a:spcBef>
              <a:spcAft>
                <a:spcPts val="0"/>
              </a:spcAft>
              <a:buSzPts val="1440"/>
              <a:buNone/>
              <a:defRPr/>
            </a:lvl6pPr>
            <a:lvl7pPr lvl="6" algn="ctr">
              <a:spcBef>
                <a:spcPts val="360"/>
              </a:spcBef>
              <a:spcAft>
                <a:spcPts val="0"/>
              </a:spcAft>
              <a:buSzPts val="1620"/>
              <a:buNone/>
              <a:defRPr/>
            </a:lvl7pPr>
            <a:lvl8pPr lvl="7" algn="ctr">
              <a:spcBef>
                <a:spcPts val="360"/>
              </a:spcBef>
              <a:spcAft>
                <a:spcPts val="0"/>
              </a:spcAft>
              <a:buSzPts val="1800"/>
              <a:buNone/>
              <a:defRPr/>
            </a:lvl8pPr>
            <a:lvl9pPr lvl="8" algn="ctr">
              <a:spcBef>
                <a:spcPts val="360"/>
              </a:spcBef>
              <a:spcAft>
                <a:spcPts val="0"/>
              </a:spcAft>
              <a:buSzPts val="1620"/>
              <a:buNone/>
              <a:defRPr/>
            </a:lvl9pPr>
          </a:lstStyle>
          <a:p/>
        </p:txBody>
      </p:sp>
      <p:sp>
        <p:nvSpPr>
          <p:cNvPr id="35" name="Google Shape;35;p2"/>
          <p:cNvSpPr txBox="1"/>
          <p:nvPr>
            <p:ph type="ctrTitle"/>
          </p:nvPr>
        </p:nvSpPr>
        <p:spPr>
          <a:xfrm>
            <a:off x="155448" y="381000"/>
            <a:ext cx="882396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4000">
                <a:solidFill>
                  <a:schemeClr val="accen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6" name="Google Shape;36;p2"/>
          <p:cNvSpPr txBox="1"/>
          <p:nvPr>
            <p:ph idx="10" type="dt"/>
          </p:nvPr>
        </p:nvSpPr>
        <p:spPr>
          <a:xfrm>
            <a:off x="107504" y="6453336"/>
            <a:ext cx="1081088" cy="2159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
          <p:cNvSpPr txBox="1"/>
          <p:nvPr>
            <p:ph idx="12" type="sldNum"/>
          </p:nvPr>
        </p:nvSpPr>
        <p:spPr>
          <a:xfrm>
            <a:off x="4343400" y="2198688"/>
            <a:ext cx="457200" cy="441325"/>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spcAft>
                <a:spcPts val="0"/>
              </a:spcAft>
              <a:buNone/>
              <a:defRPr b="0" i="0" sz="1600" u="none" cap="none" strike="noStrike">
                <a:solidFill>
                  <a:srgbClr val="7A9798"/>
                </a:solidFill>
                <a:latin typeface="Cambria"/>
                <a:ea typeface="Cambria"/>
                <a:cs typeface="Cambria"/>
                <a:sym typeface="Cambria"/>
              </a:defRPr>
            </a:lvl1pPr>
            <a:lvl2pPr indent="0" lvl="1" marL="0" marR="0" algn="ctr">
              <a:spcBef>
                <a:spcPts val="0"/>
              </a:spcBef>
              <a:spcAft>
                <a:spcPts val="0"/>
              </a:spcAft>
              <a:buNone/>
              <a:defRPr b="0" i="0" sz="1600" u="none" cap="none" strike="noStrike">
                <a:solidFill>
                  <a:srgbClr val="7A9798"/>
                </a:solidFill>
                <a:latin typeface="Cambria"/>
                <a:ea typeface="Cambria"/>
                <a:cs typeface="Cambria"/>
                <a:sym typeface="Cambria"/>
              </a:defRPr>
            </a:lvl2pPr>
            <a:lvl3pPr indent="0" lvl="2" marL="0" marR="0" algn="ctr">
              <a:spcBef>
                <a:spcPts val="0"/>
              </a:spcBef>
              <a:spcAft>
                <a:spcPts val="0"/>
              </a:spcAft>
              <a:buNone/>
              <a:defRPr b="0" i="0" sz="1600" u="none" cap="none" strike="noStrike">
                <a:solidFill>
                  <a:srgbClr val="7A9798"/>
                </a:solidFill>
                <a:latin typeface="Cambria"/>
                <a:ea typeface="Cambria"/>
                <a:cs typeface="Cambria"/>
                <a:sym typeface="Cambria"/>
              </a:defRPr>
            </a:lvl3pPr>
            <a:lvl4pPr indent="0" lvl="3" marL="0" marR="0" algn="ctr">
              <a:spcBef>
                <a:spcPts val="0"/>
              </a:spcBef>
              <a:spcAft>
                <a:spcPts val="0"/>
              </a:spcAft>
              <a:buNone/>
              <a:defRPr b="0" i="0" sz="1600" u="none" cap="none" strike="noStrike">
                <a:solidFill>
                  <a:srgbClr val="7A9798"/>
                </a:solidFill>
                <a:latin typeface="Cambria"/>
                <a:ea typeface="Cambria"/>
                <a:cs typeface="Cambria"/>
                <a:sym typeface="Cambria"/>
              </a:defRPr>
            </a:lvl4pPr>
            <a:lvl5pPr indent="0" lvl="4" marL="0" marR="0" algn="ctr">
              <a:spcBef>
                <a:spcPts val="0"/>
              </a:spcBef>
              <a:spcAft>
                <a:spcPts val="0"/>
              </a:spcAft>
              <a:buNone/>
              <a:defRPr b="0" i="0" sz="1600" u="none" cap="none" strike="noStrike">
                <a:solidFill>
                  <a:srgbClr val="7A9798"/>
                </a:solidFill>
                <a:latin typeface="Cambria"/>
                <a:ea typeface="Cambria"/>
                <a:cs typeface="Cambria"/>
                <a:sym typeface="Cambria"/>
              </a:defRPr>
            </a:lvl5pPr>
            <a:lvl6pPr indent="0" lvl="5" marL="0" marR="0" algn="ctr">
              <a:spcBef>
                <a:spcPts val="0"/>
              </a:spcBef>
              <a:spcAft>
                <a:spcPts val="0"/>
              </a:spcAft>
              <a:buNone/>
              <a:defRPr b="0" i="0" sz="1600" u="none" cap="none" strike="noStrike">
                <a:solidFill>
                  <a:srgbClr val="7A9798"/>
                </a:solidFill>
                <a:latin typeface="Cambria"/>
                <a:ea typeface="Cambria"/>
                <a:cs typeface="Cambria"/>
                <a:sym typeface="Cambria"/>
              </a:defRPr>
            </a:lvl6pPr>
            <a:lvl7pPr indent="0" lvl="6" marL="0" marR="0" algn="ctr">
              <a:spcBef>
                <a:spcPts val="0"/>
              </a:spcBef>
              <a:spcAft>
                <a:spcPts val="0"/>
              </a:spcAft>
              <a:buNone/>
              <a:defRPr b="0" i="0" sz="1600" u="none" cap="none" strike="noStrike">
                <a:solidFill>
                  <a:srgbClr val="7A9798"/>
                </a:solidFill>
                <a:latin typeface="Cambria"/>
                <a:ea typeface="Cambria"/>
                <a:cs typeface="Cambria"/>
                <a:sym typeface="Cambria"/>
              </a:defRPr>
            </a:lvl7pPr>
            <a:lvl8pPr indent="0" lvl="7" marL="0" marR="0" algn="ctr">
              <a:spcBef>
                <a:spcPts val="0"/>
              </a:spcBef>
              <a:spcAft>
                <a:spcPts val="0"/>
              </a:spcAft>
              <a:buNone/>
              <a:defRPr b="0" i="0" sz="1600" u="none" cap="none" strike="noStrike">
                <a:solidFill>
                  <a:srgbClr val="7A9798"/>
                </a:solidFill>
                <a:latin typeface="Cambria"/>
                <a:ea typeface="Cambria"/>
                <a:cs typeface="Cambria"/>
                <a:sym typeface="Cambria"/>
              </a:defRPr>
            </a:lvl8pPr>
            <a:lvl9pPr indent="0" lvl="8" marL="0" marR="0" algn="ctr">
              <a:spcBef>
                <a:spcPts val="0"/>
              </a:spcBef>
              <a:spcAft>
                <a:spcPts val="0"/>
              </a:spcAft>
              <a:buNone/>
              <a:defRPr b="0" i="0" sz="1600" u="none" cap="none" strike="noStrike">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
        <p:nvSpPr>
          <p:cNvPr id="38" name="Google Shape;38;p2"/>
          <p:cNvSpPr txBox="1"/>
          <p:nvPr/>
        </p:nvSpPr>
        <p:spPr>
          <a:xfrm>
            <a:off x="7778056" y="6520053"/>
            <a:ext cx="1224136" cy="184666"/>
          </a:xfrm>
          <a:prstGeom prst="rect">
            <a:avLst/>
          </a:prstGeom>
          <a:blipFill rotWithShape="1">
            <a:blip r:embed="rId2">
              <a:alphaModFix/>
            </a:blip>
            <a:tile algn="tl" flip="none" tx="0" sx="100000" ty="0" sy="100000"/>
          </a:blipFill>
          <a:ln cap="flat" cmpd="sng" w="9525">
            <a:solidFill>
              <a:srgbClr val="7F7F7F"/>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i="0" lang="fr-CA" sz="1200" u="sng" cap="none" strike="noStrike">
                <a:solidFill>
                  <a:schemeClr val="hlink"/>
                </a:solidFill>
                <a:latin typeface="Cambria"/>
                <a:ea typeface="Cambria"/>
                <a:cs typeface="Cambria"/>
                <a:sym typeface="Cambria"/>
                <a:hlinkClick action="ppaction://hlinksldjump" r:id="rId3"/>
              </a:rPr>
              <a:t>Menu principal</a:t>
            </a:r>
            <a:endParaRPr b="1" i="0" sz="1200" u="none" cap="none" strike="noStrike">
              <a:solidFill>
                <a:schemeClr val="dk1"/>
              </a:solidFill>
              <a:latin typeface="Cambria"/>
              <a:ea typeface="Cambria"/>
              <a:cs typeface="Cambria"/>
              <a:sym typeface="Cambri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bg>
      <p:bgPr>
        <a:solidFill>
          <a:schemeClr val="lt2"/>
        </a:solidFill>
      </p:bgPr>
    </p:bg>
    <p:spTree>
      <p:nvGrpSpPr>
        <p:cNvPr id="39" name="Shape 39"/>
        <p:cNvGrpSpPr/>
        <p:nvPr/>
      </p:nvGrpSpPr>
      <p:grpSpPr>
        <a:xfrm>
          <a:off x="0" y="0"/>
          <a:ext cx="0" cy="0"/>
          <a:chOff x="0" y="0"/>
          <a:chExt cx="0" cy="0"/>
        </a:xfrm>
      </p:grpSpPr>
      <p:sp>
        <p:nvSpPr>
          <p:cNvPr id="40" name="Google Shape;40;p3"/>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7A9798"/>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1" name="Google Shape;41;p3"/>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lvl1pPr indent="-368300" lvl="0" marL="457200" algn="l">
              <a:spcBef>
                <a:spcPts val="2000"/>
              </a:spcBef>
              <a:spcAft>
                <a:spcPts val="0"/>
              </a:spcAft>
              <a:buClr>
                <a:srgbClr val="702C1C"/>
              </a:buClr>
              <a:buSzPts val="2200"/>
              <a:buChar char="⚫"/>
              <a:defRPr sz="2200"/>
            </a:lvl1pPr>
            <a:lvl2pPr indent="-317500" lvl="1" marL="914400" algn="l">
              <a:spcBef>
                <a:spcPts val="1000"/>
              </a:spcBef>
              <a:spcAft>
                <a:spcPts val="0"/>
              </a:spcAft>
              <a:buClr>
                <a:srgbClr val="405B5C"/>
              </a:buClr>
              <a:buSzPts val="1400"/>
              <a:buChar char="⚪"/>
              <a:defRPr sz="2000">
                <a:solidFill>
                  <a:srgbClr val="405B5C"/>
                </a:solidFill>
              </a:defRPr>
            </a:lvl2pPr>
            <a:lvl3pPr indent="-314325" lvl="2" marL="1371600" algn="l">
              <a:spcBef>
                <a:spcPts val="500"/>
              </a:spcBef>
              <a:spcAft>
                <a:spcPts val="0"/>
              </a:spcAft>
              <a:buClr>
                <a:schemeClr val="accent4"/>
              </a:buClr>
              <a:buSzPts val="1350"/>
              <a:buChar char="⯍"/>
              <a:defRPr sz="1800">
                <a:solidFill>
                  <a:srgbClr val="695C53"/>
                </a:solidFill>
              </a:defRPr>
            </a:lvl3pPr>
            <a:lvl4pPr indent="-228600" lvl="3" marL="1828800" algn="l">
              <a:spcBef>
                <a:spcPts val="1000"/>
              </a:spcBef>
              <a:spcAft>
                <a:spcPts val="0"/>
              </a:spcAft>
              <a:buSzPts val="1260"/>
              <a:buNone/>
              <a:defRPr/>
            </a:lvl4pPr>
            <a:lvl5pPr indent="-342900" lvl="4" marL="2286000" algn="l">
              <a:spcBef>
                <a:spcPts val="1000"/>
              </a:spcBef>
              <a:spcAft>
                <a:spcPts val="0"/>
              </a:spcAft>
              <a:buSzPts val="1800"/>
              <a:buFont typeface="Cambria"/>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42" name="Google Shape;42;p3"/>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b="1">
                <a:solidFill>
                  <a:srgbClr val="80000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spcAft>
                <a:spcPts val="0"/>
              </a:spcAft>
              <a:buNone/>
              <a:defRPr b="0" i="0" sz="1600" u="none" cap="none" strike="noStrike">
                <a:solidFill>
                  <a:srgbClr val="7A9798"/>
                </a:solidFill>
                <a:latin typeface="Cambria"/>
                <a:ea typeface="Cambria"/>
                <a:cs typeface="Cambria"/>
                <a:sym typeface="Cambria"/>
              </a:defRPr>
            </a:lvl1pPr>
            <a:lvl2pPr indent="0" lvl="1" marL="0" marR="0" algn="ctr">
              <a:spcBef>
                <a:spcPts val="0"/>
              </a:spcBef>
              <a:spcAft>
                <a:spcPts val="0"/>
              </a:spcAft>
              <a:buNone/>
              <a:defRPr b="0" i="0" sz="1600" u="none" cap="none" strike="noStrike">
                <a:solidFill>
                  <a:srgbClr val="7A9798"/>
                </a:solidFill>
                <a:latin typeface="Cambria"/>
                <a:ea typeface="Cambria"/>
                <a:cs typeface="Cambria"/>
                <a:sym typeface="Cambria"/>
              </a:defRPr>
            </a:lvl2pPr>
            <a:lvl3pPr indent="0" lvl="2" marL="0" marR="0" algn="ctr">
              <a:spcBef>
                <a:spcPts val="0"/>
              </a:spcBef>
              <a:spcAft>
                <a:spcPts val="0"/>
              </a:spcAft>
              <a:buNone/>
              <a:defRPr b="0" i="0" sz="1600" u="none" cap="none" strike="noStrike">
                <a:solidFill>
                  <a:srgbClr val="7A9798"/>
                </a:solidFill>
                <a:latin typeface="Cambria"/>
                <a:ea typeface="Cambria"/>
                <a:cs typeface="Cambria"/>
                <a:sym typeface="Cambria"/>
              </a:defRPr>
            </a:lvl3pPr>
            <a:lvl4pPr indent="0" lvl="3" marL="0" marR="0" algn="ctr">
              <a:spcBef>
                <a:spcPts val="0"/>
              </a:spcBef>
              <a:spcAft>
                <a:spcPts val="0"/>
              </a:spcAft>
              <a:buNone/>
              <a:defRPr b="0" i="0" sz="1600" u="none" cap="none" strike="noStrike">
                <a:solidFill>
                  <a:srgbClr val="7A9798"/>
                </a:solidFill>
                <a:latin typeface="Cambria"/>
                <a:ea typeface="Cambria"/>
                <a:cs typeface="Cambria"/>
                <a:sym typeface="Cambria"/>
              </a:defRPr>
            </a:lvl4pPr>
            <a:lvl5pPr indent="0" lvl="4" marL="0" marR="0" algn="ctr">
              <a:spcBef>
                <a:spcPts val="0"/>
              </a:spcBef>
              <a:spcAft>
                <a:spcPts val="0"/>
              </a:spcAft>
              <a:buNone/>
              <a:defRPr b="0" i="0" sz="1600" u="none" cap="none" strike="noStrike">
                <a:solidFill>
                  <a:srgbClr val="7A9798"/>
                </a:solidFill>
                <a:latin typeface="Cambria"/>
                <a:ea typeface="Cambria"/>
                <a:cs typeface="Cambria"/>
                <a:sym typeface="Cambria"/>
              </a:defRPr>
            </a:lvl5pPr>
            <a:lvl6pPr indent="0" lvl="5" marL="0" marR="0" algn="ctr">
              <a:spcBef>
                <a:spcPts val="0"/>
              </a:spcBef>
              <a:spcAft>
                <a:spcPts val="0"/>
              </a:spcAft>
              <a:buNone/>
              <a:defRPr b="0" i="0" sz="1600" u="none" cap="none" strike="noStrike">
                <a:solidFill>
                  <a:srgbClr val="7A9798"/>
                </a:solidFill>
                <a:latin typeface="Cambria"/>
                <a:ea typeface="Cambria"/>
                <a:cs typeface="Cambria"/>
                <a:sym typeface="Cambria"/>
              </a:defRPr>
            </a:lvl6pPr>
            <a:lvl7pPr indent="0" lvl="6" marL="0" marR="0" algn="ctr">
              <a:spcBef>
                <a:spcPts val="0"/>
              </a:spcBef>
              <a:spcAft>
                <a:spcPts val="0"/>
              </a:spcAft>
              <a:buNone/>
              <a:defRPr b="0" i="0" sz="1600" u="none" cap="none" strike="noStrike">
                <a:solidFill>
                  <a:srgbClr val="7A9798"/>
                </a:solidFill>
                <a:latin typeface="Cambria"/>
                <a:ea typeface="Cambria"/>
                <a:cs typeface="Cambria"/>
                <a:sym typeface="Cambria"/>
              </a:defRPr>
            </a:lvl7pPr>
            <a:lvl8pPr indent="0" lvl="7" marL="0" marR="0" algn="ctr">
              <a:spcBef>
                <a:spcPts val="0"/>
              </a:spcBef>
              <a:spcAft>
                <a:spcPts val="0"/>
              </a:spcAft>
              <a:buNone/>
              <a:defRPr b="0" i="0" sz="1600" u="none" cap="none" strike="noStrike">
                <a:solidFill>
                  <a:srgbClr val="7A9798"/>
                </a:solidFill>
                <a:latin typeface="Cambria"/>
                <a:ea typeface="Cambria"/>
                <a:cs typeface="Cambria"/>
                <a:sym typeface="Cambria"/>
              </a:defRPr>
            </a:lvl8pPr>
            <a:lvl9pPr indent="0" lvl="8" marL="0" marR="0" algn="ctr">
              <a:spcBef>
                <a:spcPts val="0"/>
              </a:spcBef>
              <a:spcAft>
                <a:spcPts val="0"/>
              </a:spcAft>
              <a:buNone/>
              <a:defRPr b="0" i="0" sz="1600" u="none" cap="none" strike="noStrike">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44" name="Shape 44"/>
        <p:cNvGrpSpPr/>
        <p:nvPr/>
      </p:nvGrpSpPr>
      <p:grpSpPr>
        <a:xfrm>
          <a:off x="0" y="0"/>
          <a:ext cx="0" cy="0"/>
          <a:chOff x="0" y="0"/>
          <a:chExt cx="0" cy="0"/>
        </a:xfrm>
      </p:grpSpPr>
      <p:sp>
        <p:nvSpPr>
          <p:cNvPr id="45" name="Google Shape;45;p4"/>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46" name="Google Shape;46;p4"/>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47" name="Google Shape;47;p4"/>
          <p:cNvSpPr/>
          <p:nvPr/>
        </p:nvSpPr>
        <p:spPr>
          <a:xfrm>
            <a:off x="0" y="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48" name="Google Shape;48;p4"/>
          <p:cNvSpPr/>
          <p:nvPr/>
        </p:nvSpPr>
        <p:spPr>
          <a:xfrm>
            <a:off x="8991600" y="1905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49" name="Google Shape;49;p4"/>
          <p:cNvSpPr/>
          <p:nvPr/>
        </p:nvSpPr>
        <p:spPr>
          <a:xfrm>
            <a:off x="152400" y="2286000"/>
            <a:ext cx="8832850" cy="304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50" name="Google Shape;50;p4"/>
          <p:cNvSpPr/>
          <p:nvPr/>
        </p:nvSpPr>
        <p:spPr>
          <a:xfrm>
            <a:off x="155575" y="142875"/>
            <a:ext cx="8832850" cy="21399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51" name="Google Shape;51;p4"/>
          <p:cNvSpPr/>
          <p:nvPr/>
        </p:nvSpPr>
        <p:spPr>
          <a:xfrm>
            <a:off x="179512" y="6381328"/>
            <a:ext cx="8832850"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52" name="Google Shape;52;p4"/>
          <p:cNvSpPr/>
          <p:nvPr/>
        </p:nvSpPr>
        <p:spPr>
          <a:xfrm>
            <a:off x="152400" y="152400"/>
            <a:ext cx="8832850" cy="6546850"/>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cxnSp>
        <p:nvCxnSpPr>
          <p:cNvPr id="53" name="Google Shape;53;p4"/>
          <p:cNvCxnSpPr/>
          <p:nvPr/>
        </p:nvCxnSpPr>
        <p:spPr>
          <a:xfrm>
            <a:off x="152400" y="2438400"/>
            <a:ext cx="8832850" cy="0"/>
          </a:xfrm>
          <a:prstGeom prst="straightConnector1">
            <a:avLst/>
          </a:prstGeom>
          <a:noFill/>
          <a:ln cap="flat" cmpd="sng" w="11425">
            <a:solidFill>
              <a:srgbClr val="7A9798"/>
            </a:solidFill>
            <a:prstDash val="dash"/>
            <a:round/>
            <a:headEnd len="sm" w="sm" type="none"/>
            <a:tailEnd len="sm" w="sm" type="none"/>
          </a:ln>
        </p:spPr>
      </p:cxnSp>
      <p:sp>
        <p:nvSpPr>
          <p:cNvPr id="54" name="Google Shape;54;p4"/>
          <p:cNvSpPr/>
          <p:nvPr/>
        </p:nvSpPr>
        <p:spPr>
          <a:xfrm>
            <a:off x="4267200" y="211455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5" name="Google Shape;55;p4"/>
          <p:cNvSpPr/>
          <p:nvPr/>
        </p:nvSpPr>
        <p:spPr>
          <a:xfrm>
            <a:off x="4362450" y="2209800"/>
            <a:ext cx="419100" cy="42068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6" name="Google Shape;56;p4"/>
          <p:cNvSpPr txBox="1"/>
          <p:nvPr>
            <p:ph idx="1" type="body"/>
          </p:nvPr>
        </p:nvSpPr>
        <p:spPr>
          <a:xfrm>
            <a:off x="1368426" y="2743200"/>
            <a:ext cx="6480174" cy="1673225"/>
          </a:xfrm>
          <a:prstGeom prst="rect">
            <a:avLst/>
          </a:prstGeom>
          <a:noFill/>
          <a:ln>
            <a:noFill/>
          </a:ln>
        </p:spPr>
        <p:txBody>
          <a:bodyPr anchorCtr="0" anchor="t" bIns="45700" lIns="91425" spcFirstLastPara="1" rIns="91425" wrap="square" tIns="45700">
            <a:noAutofit/>
          </a:bodyPr>
          <a:lstStyle>
            <a:lvl1pPr indent="-228600" lvl="0" marL="457200" algn="ctr">
              <a:spcBef>
                <a:spcPts val="1000"/>
              </a:spcBef>
              <a:spcAft>
                <a:spcPts val="0"/>
              </a:spcAft>
              <a:buSzPts val="1360"/>
              <a:buNone/>
              <a:defRPr b="1" sz="1600" cap="none">
                <a:solidFill>
                  <a:schemeClr val="dk2"/>
                </a:solidFill>
              </a:defRPr>
            </a:lvl1pPr>
            <a:lvl2pPr indent="-228600" lvl="1" marL="914400" algn="l">
              <a:spcBef>
                <a:spcPts val="500"/>
              </a:spcBef>
              <a:spcAft>
                <a:spcPts val="0"/>
              </a:spcAft>
              <a:buSzPts val="1260"/>
              <a:buNone/>
              <a:defRPr sz="1800">
                <a:solidFill>
                  <a:srgbClr val="888888"/>
                </a:solidFill>
              </a:defRPr>
            </a:lvl2pPr>
            <a:lvl3pPr indent="-228600" lvl="2" marL="1371600" algn="l">
              <a:spcBef>
                <a:spcPts val="200"/>
              </a:spcBef>
              <a:spcAft>
                <a:spcPts val="0"/>
              </a:spcAft>
              <a:buSzPts val="1200"/>
              <a:buNone/>
              <a:defRPr sz="1600">
                <a:solidFill>
                  <a:srgbClr val="888888"/>
                </a:solidFill>
              </a:defRPr>
            </a:lvl3pPr>
            <a:lvl4pPr indent="-228600" lvl="3" marL="1828800" algn="l">
              <a:spcBef>
                <a:spcPts val="280"/>
              </a:spcBef>
              <a:spcAft>
                <a:spcPts val="0"/>
              </a:spcAft>
              <a:buSzPts val="980"/>
              <a:buNone/>
              <a:defRPr sz="1400">
                <a:solidFill>
                  <a:srgbClr val="888888"/>
                </a:solidFill>
              </a:defRPr>
            </a:lvl4pPr>
            <a:lvl5pPr indent="-228600" lvl="4" marL="2286000" algn="l">
              <a:spcBef>
                <a:spcPts val="280"/>
              </a:spcBef>
              <a:spcAft>
                <a:spcPts val="0"/>
              </a:spcAft>
              <a:buSzPts val="1400"/>
              <a:buFont typeface="Cambria"/>
              <a:buNone/>
              <a:defRPr sz="1400">
                <a:solidFill>
                  <a:srgbClr val="888888"/>
                </a:solidFill>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57" name="Google Shape;57;p4"/>
          <p:cNvSpPr txBox="1"/>
          <p:nvPr>
            <p:ph type="title"/>
          </p:nvPr>
        </p:nvSpPr>
        <p:spPr>
          <a:xfrm>
            <a:off x="155448" y="152400"/>
            <a:ext cx="8823960" cy="1905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FFFFFF"/>
              </a:buClr>
              <a:buSzPts val="4200"/>
              <a:buFont typeface="Cambria"/>
              <a:buNone/>
              <a:defRPr b="0" sz="4200" cap="none">
                <a:solidFill>
                  <a:srgbClr val="FFFFFF"/>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8" name="Google Shape;58;p4"/>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4"/>
          <p:cNvSpPr txBox="1"/>
          <p:nvPr>
            <p:ph idx="12" type="sldNum"/>
          </p:nvPr>
        </p:nvSpPr>
        <p:spPr>
          <a:xfrm>
            <a:off x="4343400" y="2198688"/>
            <a:ext cx="457200" cy="441325"/>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spcAft>
                <a:spcPts val="0"/>
              </a:spcAft>
              <a:buNone/>
              <a:defRPr sz="1600">
                <a:solidFill>
                  <a:srgbClr val="7A9798"/>
                </a:solidFill>
                <a:latin typeface="Cambria"/>
                <a:ea typeface="Cambria"/>
                <a:cs typeface="Cambria"/>
                <a:sym typeface="Cambria"/>
              </a:defRPr>
            </a:lvl1pPr>
            <a:lvl2pPr indent="0" lvl="1" marL="0" marR="0" algn="ctr">
              <a:spcBef>
                <a:spcPts val="0"/>
              </a:spcBef>
              <a:spcAft>
                <a:spcPts val="0"/>
              </a:spcAft>
              <a:buNone/>
              <a:defRPr sz="1600">
                <a:solidFill>
                  <a:srgbClr val="7A9798"/>
                </a:solidFill>
                <a:latin typeface="Cambria"/>
                <a:ea typeface="Cambria"/>
                <a:cs typeface="Cambria"/>
                <a:sym typeface="Cambria"/>
              </a:defRPr>
            </a:lvl2pPr>
            <a:lvl3pPr indent="0" lvl="2" marL="0" marR="0" algn="ctr">
              <a:spcBef>
                <a:spcPts val="0"/>
              </a:spcBef>
              <a:spcAft>
                <a:spcPts val="0"/>
              </a:spcAft>
              <a:buNone/>
              <a:defRPr sz="1600">
                <a:solidFill>
                  <a:srgbClr val="7A9798"/>
                </a:solidFill>
                <a:latin typeface="Cambria"/>
                <a:ea typeface="Cambria"/>
                <a:cs typeface="Cambria"/>
                <a:sym typeface="Cambria"/>
              </a:defRPr>
            </a:lvl3pPr>
            <a:lvl4pPr indent="0" lvl="3" marL="0" marR="0" algn="ctr">
              <a:spcBef>
                <a:spcPts val="0"/>
              </a:spcBef>
              <a:spcAft>
                <a:spcPts val="0"/>
              </a:spcAft>
              <a:buNone/>
              <a:defRPr sz="1600">
                <a:solidFill>
                  <a:srgbClr val="7A9798"/>
                </a:solidFill>
                <a:latin typeface="Cambria"/>
                <a:ea typeface="Cambria"/>
                <a:cs typeface="Cambria"/>
                <a:sym typeface="Cambria"/>
              </a:defRPr>
            </a:lvl4pPr>
            <a:lvl5pPr indent="0" lvl="4" marL="0" marR="0" algn="ctr">
              <a:spcBef>
                <a:spcPts val="0"/>
              </a:spcBef>
              <a:spcAft>
                <a:spcPts val="0"/>
              </a:spcAft>
              <a:buNone/>
              <a:defRPr sz="1600">
                <a:solidFill>
                  <a:srgbClr val="7A9798"/>
                </a:solidFill>
                <a:latin typeface="Cambria"/>
                <a:ea typeface="Cambria"/>
                <a:cs typeface="Cambria"/>
                <a:sym typeface="Cambria"/>
              </a:defRPr>
            </a:lvl5pPr>
            <a:lvl6pPr indent="0" lvl="5" marL="0" marR="0" algn="ctr">
              <a:spcBef>
                <a:spcPts val="0"/>
              </a:spcBef>
              <a:spcAft>
                <a:spcPts val="0"/>
              </a:spcAft>
              <a:buNone/>
              <a:defRPr sz="1600">
                <a:solidFill>
                  <a:srgbClr val="7A9798"/>
                </a:solidFill>
                <a:latin typeface="Cambria"/>
                <a:ea typeface="Cambria"/>
                <a:cs typeface="Cambria"/>
                <a:sym typeface="Cambria"/>
              </a:defRPr>
            </a:lvl6pPr>
            <a:lvl7pPr indent="0" lvl="6" marL="0" marR="0" algn="ctr">
              <a:spcBef>
                <a:spcPts val="0"/>
              </a:spcBef>
              <a:spcAft>
                <a:spcPts val="0"/>
              </a:spcAft>
              <a:buNone/>
              <a:defRPr sz="1600">
                <a:solidFill>
                  <a:srgbClr val="7A9798"/>
                </a:solidFill>
                <a:latin typeface="Cambria"/>
                <a:ea typeface="Cambria"/>
                <a:cs typeface="Cambria"/>
                <a:sym typeface="Cambria"/>
              </a:defRPr>
            </a:lvl7pPr>
            <a:lvl8pPr indent="0" lvl="7" marL="0" marR="0" algn="ctr">
              <a:spcBef>
                <a:spcPts val="0"/>
              </a:spcBef>
              <a:spcAft>
                <a:spcPts val="0"/>
              </a:spcAft>
              <a:buNone/>
              <a:defRPr sz="1600">
                <a:solidFill>
                  <a:srgbClr val="7A9798"/>
                </a:solidFill>
                <a:latin typeface="Cambria"/>
                <a:ea typeface="Cambria"/>
                <a:cs typeface="Cambria"/>
                <a:sym typeface="Cambria"/>
              </a:defRPr>
            </a:lvl8pPr>
            <a:lvl9pPr indent="0" lvl="8" marL="0" marR="0" algn="ctr">
              <a:spcBef>
                <a:spcPts val="0"/>
              </a:spcBef>
              <a:spcAft>
                <a:spcPts val="0"/>
              </a:spcAft>
              <a:buNone/>
              <a:defRPr sz="1600">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
        <p:nvSpPr>
          <p:cNvPr id="60" name="Google Shape;60;p4"/>
          <p:cNvSpPr txBox="1"/>
          <p:nvPr/>
        </p:nvSpPr>
        <p:spPr>
          <a:xfrm>
            <a:off x="7770085" y="6487923"/>
            <a:ext cx="1224136" cy="184666"/>
          </a:xfrm>
          <a:prstGeom prst="rect">
            <a:avLst/>
          </a:prstGeom>
          <a:blipFill rotWithShape="1">
            <a:blip r:embed="rId2">
              <a:alphaModFix/>
            </a:blip>
            <a:tile algn="tl" flip="none" tx="0" sx="100000" ty="0" sy="100000"/>
          </a:blipFill>
          <a:ln cap="flat" cmpd="sng" w="9525">
            <a:solidFill>
              <a:srgbClr val="7F7F7F"/>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principal</a:t>
            </a:r>
            <a:endParaRPr b="1" sz="1200">
              <a:solidFill>
                <a:schemeClr val="dk1"/>
              </a:solidFill>
              <a:latin typeface="Cambria"/>
              <a:ea typeface="Cambria"/>
              <a:cs typeface="Cambria"/>
              <a:sym typeface="Cambri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61" name="Shape 61"/>
        <p:cNvGrpSpPr/>
        <p:nvPr/>
      </p:nvGrpSpPr>
      <p:grpSpPr>
        <a:xfrm>
          <a:off x="0" y="0"/>
          <a:ext cx="0" cy="0"/>
          <a:chOff x="0" y="0"/>
          <a:chExt cx="0" cy="0"/>
        </a:xfrm>
      </p:grpSpPr>
      <p:sp>
        <p:nvSpPr>
          <p:cNvPr id="62" name="Google Shape;62;p5"/>
          <p:cNvSpPr txBox="1"/>
          <p:nvPr>
            <p:ph type="title"/>
          </p:nvPr>
        </p:nvSpPr>
        <p:spPr>
          <a:xfrm>
            <a:off x="152400" y="228600"/>
            <a:ext cx="8829675" cy="758825"/>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3" name="Google Shape;63;p5"/>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
          <p:cNvSpPr txBox="1"/>
          <p:nvPr>
            <p:ph idx="12" type="sldNum"/>
          </p:nvPr>
        </p:nvSpPr>
        <p:spPr>
          <a:xfrm>
            <a:off x="4343400" y="1036638"/>
            <a:ext cx="457200" cy="441325"/>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spcAft>
                <a:spcPts val="0"/>
              </a:spcAft>
              <a:buNone/>
              <a:defRPr sz="1600">
                <a:solidFill>
                  <a:srgbClr val="7A9798"/>
                </a:solidFill>
                <a:latin typeface="Cambria"/>
                <a:ea typeface="Cambria"/>
                <a:cs typeface="Cambria"/>
                <a:sym typeface="Cambria"/>
              </a:defRPr>
            </a:lvl1pPr>
            <a:lvl2pPr indent="0" lvl="1" marL="0" marR="0" algn="ctr">
              <a:spcBef>
                <a:spcPts val="0"/>
              </a:spcBef>
              <a:spcAft>
                <a:spcPts val="0"/>
              </a:spcAft>
              <a:buNone/>
              <a:defRPr sz="1600">
                <a:solidFill>
                  <a:srgbClr val="7A9798"/>
                </a:solidFill>
                <a:latin typeface="Cambria"/>
                <a:ea typeface="Cambria"/>
                <a:cs typeface="Cambria"/>
                <a:sym typeface="Cambria"/>
              </a:defRPr>
            </a:lvl2pPr>
            <a:lvl3pPr indent="0" lvl="2" marL="0" marR="0" algn="ctr">
              <a:spcBef>
                <a:spcPts val="0"/>
              </a:spcBef>
              <a:spcAft>
                <a:spcPts val="0"/>
              </a:spcAft>
              <a:buNone/>
              <a:defRPr sz="1600">
                <a:solidFill>
                  <a:srgbClr val="7A9798"/>
                </a:solidFill>
                <a:latin typeface="Cambria"/>
                <a:ea typeface="Cambria"/>
                <a:cs typeface="Cambria"/>
                <a:sym typeface="Cambria"/>
              </a:defRPr>
            </a:lvl3pPr>
            <a:lvl4pPr indent="0" lvl="3" marL="0" marR="0" algn="ctr">
              <a:spcBef>
                <a:spcPts val="0"/>
              </a:spcBef>
              <a:spcAft>
                <a:spcPts val="0"/>
              </a:spcAft>
              <a:buNone/>
              <a:defRPr sz="1600">
                <a:solidFill>
                  <a:srgbClr val="7A9798"/>
                </a:solidFill>
                <a:latin typeface="Cambria"/>
                <a:ea typeface="Cambria"/>
                <a:cs typeface="Cambria"/>
                <a:sym typeface="Cambria"/>
              </a:defRPr>
            </a:lvl4pPr>
            <a:lvl5pPr indent="0" lvl="4" marL="0" marR="0" algn="ctr">
              <a:spcBef>
                <a:spcPts val="0"/>
              </a:spcBef>
              <a:spcAft>
                <a:spcPts val="0"/>
              </a:spcAft>
              <a:buNone/>
              <a:defRPr sz="1600">
                <a:solidFill>
                  <a:srgbClr val="7A9798"/>
                </a:solidFill>
                <a:latin typeface="Cambria"/>
                <a:ea typeface="Cambria"/>
                <a:cs typeface="Cambria"/>
                <a:sym typeface="Cambria"/>
              </a:defRPr>
            </a:lvl5pPr>
            <a:lvl6pPr indent="0" lvl="5" marL="0" marR="0" algn="ctr">
              <a:spcBef>
                <a:spcPts val="0"/>
              </a:spcBef>
              <a:spcAft>
                <a:spcPts val="0"/>
              </a:spcAft>
              <a:buNone/>
              <a:defRPr sz="1600">
                <a:solidFill>
                  <a:srgbClr val="7A9798"/>
                </a:solidFill>
                <a:latin typeface="Cambria"/>
                <a:ea typeface="Cambria"/>
                <a:cs typeface="Cambria"/>
                <a:sym typeface="Cambria"/>
              </a:defRPr>
            </a:lvl6pPr>
            <a:lvl7pPr indent="0" lvl="6" marL="0" marR="0" algn="ctr">
              <a:spcBef>
                <a:spcPts val="0"/>
              </a:spcBef>
              <a:spcAft>
                <a:spcPts val="0"/>
              </a:spcAft>
              <a:buNone/>
              <a:defRPr sz="1600">
                <a:solidFill>
                  <a:srgbClr val="7A9798"/>
                </a:solidFill>
                <a:latin typeface="Cambria"/>
                <a:ea typeface="Cambria"/>
                <a:cs typeface="Cambria"/>
                <a:sym typeface="Cambria"/>
              </a:defRPr>
            </a:lvl7pPr>
            <a:lvl8pPr indent="0" lvl="7" marL="0" marR="0" algn="ctr">
              <a:spcBef>
                <a:spcPts val="0"/>
              </a:spcBef>
              <a:spcAft>
                <a:spcPts val="0"/>
              </a:spcAft>
              <a:buNone/>
              <a:defRPr sz="1600">
                <a:solidFill>
                  <a:srgbClr val="7A9798"/>
                </a:solidFill>
                <a:latin typeface="Cambria"/>
                <a:ea typeface="Cambria"/>
                <a:cs typeface="Cambria"/>
                <a:sym typeface="Cambria"/>
              </a:defRPr>
            </a:lvl8pPr>
            <a:lvl9pPr indent="0" lvl="8" marL="0" marR="0" algn="ctr">
              <a:spcBef>
                <a:spcPts val="0"/>
              </a:spcBef>
              <a:spcAft>
                <a:spcPts val="0"/>
              </a:spcAft>
              <a:buNone/>
              <a:defRPr sz="1600">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showMasterSp="0" type="blank">
  <p:cSld name="BLANK">
    <p:spTree>
      <p:nvGrpSpPr>
        <p:cNvPr id="65" name="Shape 65"/>
        <p:cNvGrpSpPr/>
        <p:nvPr/>
      </p:nvGrpSpPr>
      <p:grpSpPr>
        <a:xfrm>
          <a:off x="0" y="0"/>
          <a:ext cx="0" cy="0"/>
          <a:chOff x="0" y="0"/>
          <a:chExt cx="0" cy="0"/>
        </a:xfrm>
      </p:grpSpPr>
      <p:sp>
        <p:nvSpPr>
          <p:cNvPr id="66" name="Google Shape;66;p6"/>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7" name="Google Shape;67;p6"/>
          <p:cNvSpPr/>
          <p:nvPr/>
        </p:nvSpPr>
        <p:spPr>
          <a:xfrm>
            <a:off x="0" y="0"/>
            <a:ext cx="9144000" cy="15557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8" name="Google Shape;68;p6"/>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9" name="Google Shape;69;p6"/>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70" name="Google Shape;70;p6"/>
          <p:cNvSpPr/>
          <p:nvPr/>
        </p:nvSpPr>
        <p:spPr>
          <a:xfrm>
            <a:off x="146050" y="6391275"/>
            <a:ext cx="8832850"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71" name="Google Shape;71;p6"/>
          <p:cNvSpPr/>
          <p:nvPr/>
        </p:nvSpPr>
        <p:spPr>
          <a:xfrm>
            <a:off x="152400" y="158750"/>
            <a:ext cx="8832850" cy="6546850"/>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72" name="Google Shape;72;p6"/>
          <p:cNvSpPr txBox="1"/>
          <p:nvPr>
            <p:ph idx="10" type="dt"/>
          </p:nvPr>
        </p:nvSpPr>
        <p:spPr>
          <a:xfrm>
            <a:off x="158750" y="6438900"/>
            <a:ext cx="1081088" cy="2159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6"/>
          <p:cNvSpPr txBox="1"/>
          <p:nvPr/>
        </p:nvSpPr>
        <p:spPr>
          <a:xfrm>
            <a:off x="7746669" y="6525344"/>
            <a:ext cx="1224136" cy="184666"/>
          </a:xfrm>
          <a:prstGeom prst="rect">
            <a:avLst/>
          </a:prstGeom>
          <a:blipFill rotWithShape="1">
            <a:blip r:embed="rId2">
              <a:alphaModFix/>
            </a:blip>
            <a:tile algn="tl" flip="none" tx="0" sx="100000" ty="0" sy="100000"/>
          </a:blipFill>
          <a:ln cap="flat" cmpd="sng" w="9525">
            <a:solidFill>
              <a:srgbClr val="7F7F7F"/>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principal</a:t>
            </a:r>
            <a:endParaRPr b="1" sz="1200">
              <a:solidFill>
                <a:schemeClr val="dk1"/>
              </a:solidFill>
              <a:latin typeface="Cambria"/>
              <a:ea typeface="Cambria"/>
              <a:cs typeface="Cambria"/>
              <a:sym typeface="Cambri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bg>
      <p:bgPr>
        <a:solidFill>
          <a:schemeClr val="lt2"/>
        </a:solidFill>
      </p:bgPr>
    </p:bg>
    <p:spTree>
      <p:nvGrpSpPr>
        <p:cNvPr id="74" name="Shape 74"/>
        <p:cNvGrpSpPr/>
        <p:nvPr/>
      </p:nvGrpSpPr>
      <p:grpSpPr>
        <a:xfrm>
          <a:off x="0" y="0"/>
          <a:ext cx="0" cy="0"/>
          <a:chOff x="0" y="0"/>
          <a:chExt cx="0" cy="0"/>
        </a:xfrm>
      </p:grpSpPr>
      <p:cxnSp>
        <p:nvCxnSpPr>
          <p:cNvPr id="75" name="Google Shape;75;p7"/>
          <p:cNvCxnSpPr/>
          <p:nvPr/>
        </p:nvCxnSpPr>
        <p:spPr>
          <a:xfrm flipH="1" rot="10800000">
            <a:off x="4562475" y="1576388"/>
            <a:ext cx="9525" cy="4818062"/>
          </a:xfrm>
          <a:prstGeom prst="straightConnector1">
            <a:avLst/>
          </a:prstGeom>
          <a:noFill/>
          <a:ln cap="flat" cmpd="sng" w="9525">
            <a:solidFill>
              <a:schemeClr val="dk2"/>
            </a:solidFill>
            <a:prstDash val="dash"/>
            <a:round/>
            <a:headEnd len="sm" w="sm" type="none"/>
            <a:tailEnd len="sm" w="sm" type="none"/>
          </a:ln>
        </p:spPr>
      </p:cxnSp>
      <p:sp>
        <p:nvSpPr>
          <p:cNvPr id="76" name="Google Shape;76;p7"/>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7" name="Google Shape;77;p7"/>
          <p:cNvSpPr txBox="1"/>
          <p:nvPr>
            <p:ph idx="1" type="body"/>
          </p:nvPr>
        </p:nvSpPr>
        <p:spPr>
          <a:xfrm>
            <a:off x="301752" y="1371600"/>
            <a:ext cx="4038600" cy="4681728"/>
          </a:xfrm>
          <a:prstGeom prst="rect">
            <a:avLst/>
          </a:prstGeom>
          <a:noFill/>
          <a:ln>
            <a:noFill/>
          </a:ln>
        </p:spPr>
        <p:txBody>
          <a:bodyPr anchorCtr="0" anchor="t" bIns="45700" lIns="91425" spcFirstLastPara="1" rIns="91425" wrap="square" tIns="45700">
            <a:noAutofit/>
          </a:bodyPr>
          <a:lstStyle>
            <a:lvl1pPr indent="-363537" lvl="0" marL="457200" algn="l">
              <a:spcBef>
                <a:spcPts val="1000"/>
              </a:spcBef>
              <a:spcAft>
                <a:spcPts val="0"/>
              </a:spcAft>
              <a:buSzPts val="2125"/>
              <a:buChar char="⚫"/>
              <a:defRPr sz="2500"/>
            </a:lvl1pPr>
            <a:lvl2pPr indent="-308610" lvl="1" marL="914400" algn="l">
              <a:spcBef>
                <a:spcPts val="500"/>
              </a:spcBef>
              <a:spcAft>
                <a:spcPts val="0"/>
              </a:spcAft>
              <a:buSzPts val="1260"/>
              <a:buChar char="⚪"/>
              <a:defRPr/>
            </a:lvl2pPr>
            <a:lvl3pPr indent="-314325" lvl="2" marL="1371600" algn="l">
              <a:spcBef>
                <a:spcPts val="20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78" name="Google Shape;78;p7"/>
          <p:cNvSpPr txBox="1"/>
          <p:nvPr>
            <p:ph idx="2" type="body"/>
          </p:nvPr>
        </p:nvSpPr>
        <p:spPr>
          <a:xfrm>
            <a:off x="4800600" y="1371600"/>
            <a:ext cx="4038600" cy="4681728"/>
          </a:xfrm>
          <a:prstGeom prst="rect">
            <a:avLst/>
          </a:prstGeom>
          <a:noFill/>
          <a:ln>
            <a:noFill/>
          </a:ln>
        </p:spPr>
        <p:txBody>
          <a:bodyPr anchorCtr="0" anchor="t" bIns="45700" lIns="91425" spcFirstLastPara="1" rIns="91425" wrap="square" tIns="45700">
            <a:noAutofit/>
          </a:bodyPr>
          <a:lstStyle>
            <a:lvl1pPr indent="-363537" lvl="0" marL="457200" algn="l">
              <a:spcBef>
                <a:spcPts val="1000"/>
              </a:spcBef>
              <a:spcAft>
                <a:spcPts val="0"/>
              </a:spcAft>
              <a:buSzPts val="2125"/>
              <a:buChar char="⚫"/>
              <a:defRPr sz="2500"/>
            </a:lvl1pPr>
            <a:lvl2pPr indent="-308610" lvl="1" marL="914400" algn="l">
              <a:spcBef>
                <a:spcPts val="500"/>
              </a:spcBef>
              <a:spcAft>
                <a:spcPts val="0"/>
              </a:spcAft>
              <a:buSzPts val="1260"/>
              <a:buChar char="⚪"/>
              <a:defRPr/>
            </a:lvl2pPr>
            <a:lvl3pPr indent="-314325" lvl="2" marL="1371600" algn="l">
              <a:spcBef>
                <a:spcPts val="20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79" name="Google Shape;79;p7"/>
          <p:cNvSpPr txBox="1"/>
          <p:nvPr>
            <p:ph idx="10" type="dt"/>
          </p:nvPr>
        </p:nvSpPr>
        <p:spPr>
          <a:xfrm>
            <a:off x="179388" y="6394450"/>
            <a:ext cx="887412" cy="2159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7"/>
          <p:cNvSpPr txBox="1"/>
          <p:nvPr>
            <p:ph idx="12" type="sldNum"/>
          </p:nvPr>
        </p:nvSpPr>
        <p:spPr>
          <a:xfrm>
            <a:off x="4343400" y="1039813"/>
            <a:ext cx="457200" cy="441325"/>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spcAft>
                <a:spcPts val="0"/>
              </a:spcAft>
              <a:buNone/>
              <a:defRPr sz="1600">
                <a:solidFill>
                  <a:srgbClr val="7A9798"/>
                </a:solidFill>
                <a:latin typeface="Cambria"/>
                <a:ea typeface="Cambria"/>
                <a:cs typeface="Cambria"/>
                <a:sym typeface="Cambria"/>
              </a:defRPr>
            </a:lvl1pPr>
            <a:lvl2pPr indent="0" lvl="1" marL="0" marR="0" algn="ctr">
              <a:spcBef>
                <a:spcPts val="0"/>
              </a:spcBef>
              <a:spcAft>
                <a:spcPts val="0"/>
              </a:spcAft>
              <a:buNone/>
              <a:defRPr sz="1600">
                <a:solidFill>
                  <a:srgbClr val="7A9798"/>
                </a:solidFill>
                <a:latin typeface="Cambria"/>
                <a:ea typeface="Cambria"/>
                <a:cs typeface="Cambria"/>
                <a:sym typeface="Cambria"/>
              </a:defRPr>
            </a:lvl2pPr>
            <a:lvl3pPr indent="0" lvl="2" marL="0" marR="0" algn="ctr">
              <a:spcBef>
                <a:spcPts val="0"/>
              </a:spcBef>
              <a:spcAft>
                <a:spcPts val="0"/>
              </a:spcAft>
              <a:buNone/>
              <a:defRPr sz="1600">
                <a:solidFill>
                  <a:srgbClr val="7A9798"/>
                </a:solidFill>
                <a:latin typeface="Cambria"/>
                <a:ea typeface="Cambria"/>
                <a:cs typeface="Cambria"/>
                <a:sym typeface="Cambria"/>
              </a:defRPr>
            </a:lvl3pPr>
            <a:lvl4pPr indent="0" lvl="3" marL="0" marR="0" algn="ctr">
              <a:spcBef>
                <a:spcPts val="0"/>
              </a:spcBef>
              <a:spcAft>
                <a:spcPts val="0"/>
              </a:spcAft>
              <a:buNone/>
              <a:defRPr sz="1600">
                <a:solidFill>
                  <a:srgbClr val="7A9798"/>
                </a:solidFill>
                <a:latin typeface="Cambria"/>
                <a:ea typeface="Cambria"/>
                <a:cs typeface="Cambria"/>
                <a:sym typeface="Cambria"/>
              </a:defRPr>
            </a:lvl4pPr>
            <a:lvl5pPr indent="0" lvl="4" marL="0" marR="0" algn="ctr">
              <a:spcBef>
                <a:spcPts val="0"/>
              </a:spcBef>
              <a:spcAft>
                <a:spcPts val="0"/>
              </a:spcAft>
              <a:buNone/>
              <a:defRPr sz="1600">
                <a:solidFill>
                  <a:srgbClr val="7A9798"/>
                </a:solidFill>
                <a:latin typeface="Cambria"/>
                <a:ea typeface="Cambria"/>
                <a:cs typeface="Cambria"/>
                <a:sym typeface="Cambria"/>
              </a:defRPr>
            </a:lvl5pPr>
            <a:lvl6pPr indent="0" lvl="5" marL="0" marR="0" algn="ctr">
              <a:spcBef>
                <a:spcPts val="0"/>
              </a:spcBef>
              <a:spcAft>
                <a:spcPts val="0"/>
              </a:spcAft>
              <a:buNone/>
              <a:defRPr sz="1600">
                <a:solidFill>
                  <a:srgbClr val="7A9798"/>
                </a:solidFill>
                <a:latin typeface="Cambria"/>
                <a:ea typeface="Cambria"/>
                <a:cs typeface="Cambria"/>
                <a:sym typeface="Cambria"/>
              </a:defRPr>
            </a:lvl6pPr>
            <a:lvl7pPr indent="0" lvl="6" marL="0" marR="0" algn="ctr">
              <a:spcBef>
                <a:spcPts val="0"/>
              </a:spcBef>
              <a:spcAft>
                <a:spcPts val="0"/>
              </a:spcAft>
              <a:buNone/>
              <a:defRPr sz="1600">
                <a:solidFill>
                  <a:srgbClr val="7A9798"/>
                </a:solidFill>
                <a:latin typeface="Cambria"/>
                <a:ea typeface="Cambria"/>
                <a:cs typeface="Cambria"/>
                <a:sym typeface="Cambria"/>
              </a:defRPr>
            </a:lvl7pPr>
            <a:lvl8pPr indent="0" lvl="7" marL="0" marR="0" algn="ctr">
              <a:spcBef>
                <a:spcPts val="0"/>
              </a:spcBef>
              <a:spcAft>
                <a:spcPts val="0"/>
              </a:spcAft>
              <a:buNone/>
              <a:defRPr sz="1600">
                <a:solidFill>
                  <a:srgbClr val="7A9798"/>
                </a:solidFill>
                <a:latin typeface="Cambria"/>
                <a:ea typeface="Cambria"/>
                <a:cs typeface="Cambria"/>
                <a:sym typeface="Cambria"/>
              </a:defRPr>
            </a:lvl8pPr>
            <a:lvl9pPr indent="0" lvl="8" marL="0" marR="0" algn="ctr">
              <a:spcBef>
                <a:spcPts val="0"/>
              </a:spcBef>
              <a:spcAft>
                <a:spcPts val="0"/>
              </a:spcAft>
              <a:buNone/>
              <a:defRPr sz="1600">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showMasterSp="0" type="twoTxTwoObj">
  <p:cSld name="TWO_OBJECTS_WITH_TEXT">
    <p:bg>
      <p:bgPr>
        <a:solidFill>
          <a:schemeClr val="lt2"/>
        </a:solidFill>
      </p:bgPr>
    </p:bg>
    <p:spTree>
      <p:nvGrpSpPr>
        <p:cNvPr id="81" name="Shape 81"/>
        <p:cNvGrpSpPr/>
        <p:nvPr/>
      </p:nvGrpSpPr>
      <p:grpSpPr>
        <a:xfrm>
          <a:off x="0" y="0"/>
          <a:ext cx="0" cy="0"/>
          <a:chOff x="0" y="0"/>
          <a:chExt cx="0" cy="0"/>
        </a:xfrm>
      </p:grpSpPr>
      <p:cxnSp>
        <p:nvCxnSpPr>
          <p:cNvPr id="82" name="Google Shape;82;p8"/>
          <p:cNvCxnSpPr/>
          <p:nvPr/>
        </p:nvCxnSpPr>
        <p:spPr>
          <a:xfrm rot="10800000">
            <a:off x="4572000" y="2200275"/>
            <a:ext cx="0" cy="4187825"/>
          </a:xfrm>
          <a:prstGeom prst="straightConnector1">
            <a:avLst/>
          </a:prstGeom>
          <a:noFill/>
          <a:ln cap="flat" cmpd="sng" w="9525">
            <a:solidFill>
              <a:schemeClr val="dk2"/>
            </a:solidFill>
            <a:prstDash val="dash"/>
            <a:round/>
            <a:headEnd len="sm" w="sm" type="none"/>
            <a:tailEnd len="sm" w="sm" type="none"/>
          </a:ln>
        </p:spPr>
      </p:cxnSp>
      <p:sp>
        <p:nvSpPr>
          <p:cNvPr id="83" name="Google Shape;83;p8"/>
          <p:cNvSpPr/>
          <p:nvPr/>
        </p:nvSpPr>
        <p:spPr>
          <a:xfrm>
            <a:off x="0" y="0"/>
            <a:ext cx="9144000" cy="1447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84" name="Google Shape;84;p8"/>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85" name="Google Shape;85;p8"/>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86" name="Google Shape;86;p8"/>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87" name="Google Shape;87;p8"/>
          <p:cNvSpPr/>
          <p:nvPr/>
        </p:nvSpPr>
        <p:spPr>
          <a:xfrm>
            <a:off x="152400" y="1371600"/>
            <a:ext cx="8832850" cy="914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8" name="Google Shape;88;p8"/>
          <p:cNvSpPr/>
          <p:nvPr/>
        </p:nvSpPr>
        <p:spPr>
          <a:xfrm>
            <a:off x="146050" y="6391275"/>
            <a:ext cx="8832850" cy="31115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cxnSp>
        <p:nvCxnSpPr>
          <p:cNvPr id="89" name="Google Shape;89;p8"/>
          <p:cNvCxnSpPr/>
          <p:nvPr/>
        </p:nvCxnSpPr>
        <p:spPr>
          <a:xfrm>
            <a:off x="152400" y="1279525"/>
            <a:ext cx="8832850" cy="0"/>
          </a:xfrm>
          <a:prstGeom prst="straightConnector1">
            <a:avLst/>
          </a:prstGeom>
          <a:noFill/>
          <a:ln cap="flat" cmpd="sng" w="11425">
            <a:solidFill>
              <a:srgbClr val="7A9798"/>
            </a:solidFill>
            <a:prstDash val="dash"/>
            <a:round/>
            <a:headEnd len="sm" w="sm" type="none"/>
            <a:tailEnd len="sm" w="sm" type="none"/>
          </a:ln>
        </p:spPr>
      </p:cxnSp>
      <p:sp>
        <p:nvSpPr>
          <p:cNvPr id="90" name="Google Shape;90;p8"/>
          <p:cNvSpPr/>
          <p:nvPr/>
        </p:nvSpPr>
        <p:spPr>
          <a:xfrm>
            <a:off x="152400" y="155575"/>
            <a:ext cx="8832850" cy="6546850"/>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91" name="Google Shape;91;p8"/>
          <p:cNvSpPr/>
          <p:nvPr/>
        </p:nvSpPr>
        <p:spPr>
          <a:xfrm>
            <a:off x="4267200" y="955675"/>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2" name="Google Shape;92;p8"/>
          <p:cNvSpPr/>
          <p:nvPr/>
        </p:nvSpPr>
        <p:spPr>
          <a:xfrm>
            <a:off x="4362450" y="1050925"/>
            <a:ext cx="419100" cy="42068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3" name="Google Shape;93;p8"/>
          <p:cNvSpPr txBox="1"/>
          <p:nvPr>
            <p:ph idx="1" type="body"/>
          </p:nvPr>
        </p:nvSpPr>
        <p:spPr>
          <a:xfrm>
            <a:off x="179512" y="1371600"/>
            <a:ext cx="4182176" cy="885374"/>
          </a:xfrm>
          <a:prstGeom prst="rect">
            <a:avLst/>
          </a:prstGeom>
          <a:noFill/>
          <a:ln>
            <a:noFill/>
          </a:ln>
          <a:effectLst>
            <a:outerShdw blurRad="50800" rotWithShape="0" dir="5400000" dist="25400">
              <a:srgbClr val="000000">
                <a:alpha val="34901"/>
              </a:srgbClr>
            </a:outerShdw>
          </a:effectLst>
        </p:spPr>
        <p:txBody>
          <a:bodyPr anchorCtr="0" anchor="ctr" bIns="45700" lIns="91425" spcFirstLastPara="1" rIns="91425" wrap="square" tIns="45700">
            <a:noAutofit/>
          </a:bodyPr>
          <a:lstStyle>
            <a:lvl1pPr indent="-228600" lvl="0" marL="457200" algn="l">
              <a:spcBef>
                <a:spcPts val="1000"/>
              </a:spcBef>
              <a:spcAft>
                <a:spcPts val="0"/>
              </a:spcAft>
              <a:buSzPts val="1870"/>
              <a:buNone/>
              <a:defRPr b="1" sz="2200">
                <a:solidFill>
                  <a:srgbClr val="FFFFFF"/>
                </a:solidFill>
                <a:latin typeface="Cambria"/>
                <a:ea typeface="Cambria"/>
                <a:cs typeface="Cambria"/>
                <a:sym typeface="Cambria"/>
              </a:defRPr>
            </a:lvl1pPr>
            <a:lvl2pPr indent="-228600" lvl="1" marL="914400" algn="l">
              <a:spcBef>
                <a:spcPts val="500"/>
              </a:spcBef>
              <a:spcAft>
                <a:spcPts val="0"/>
              </a:spcAft>
              <a:buSzPts val="1400"/>
              <a:buNone/>
              <a:defRPr b="1" sz="2000">
                <a:solidFill>
                  <a:schemeClr val="lt1"/>
                </a:solidFill>
                <a:latin typeface="Cambria"/>
                <a:ea typeface="Cambria"/>
                <a:cs typeface="Cambria"/>
                <a:sym typeface="Cambria"/>
              </a:defRPr>
            </a:lvl2pPr>
            <a:lvl3pPr indent="-228600" lvl="2" marL="1371600" algn="l">
              <a:spcBef>
                <a:spcPts val="200"/>
              </a:spcBef>
              <a:spcAft>
                <a:spcPts val="0"/>
              </a:spcAft>
              <a:buSzPts val="1350"/>
              <a:buNone/>
              <a:defRPr b="1" sz="1800">
                <a:solidFill>
                  <a:schemeClr val="lt1"/>
                </a:solidFill>
                <a:latin typeface="Cambria"/>
                <a:ea typeface="Cambria"/>
                <a:cs typeface="Cambria"/>
                <a:sym typeface="Cambria"/>
              </a:defRPr>
            </a:lvl3pPr>
            <a:lvl4pPr indent="-228600" lvl="3" marL="1828800" algn="l">
              <a:spcBef>
                <a:spcPts val="320"/>
              </a:spcBef>
              <a:spcAft>
                <a:spcPts val="0"/>
              </a:spcAft>
              <a:buSzPts val="1120"/>
              <a:buNone/>
              <a:defRPr b="1" sz="1600">
                <a:solidFill>
                  <a:schemeClr val="lt1"/>
                </a:solidFill>
                <a:latin typeface="Cambria"/>
                <a:ea typeface="Cambria"/>
                <a:cs typeface="Cambria"/>
                <a:sym typeface="Cambria"/>
              </a:defRPr>
            </a:lvl4pPr>
            <a:lvl5pPr indent="-228600" lvl="4" marL="2286000" algn="l">
              <a:spcBef>
                <a:spcPts val="320"/>
              </a:spcBef>
              <a:spcAft>
                <a:spcPts val="0"/>
              </a:spcAft>
              <a:buSzPts val="1600"/>
              <a:buFont typeface="Cambria"/>
              <a:buNone/>
              <a:defRPr b="1" sz="1600">
                <a:solidFill>
                  <a:schemeClr val="lt1"/>
                </a:solidFill>
                <a:latin typeface="Cambria"/>
                <a:ea typeface="Cambria"/>
                <a:cs typeface="Cambria"/>
                <a:sym typeface="Cambria"/>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94" name="Google Shape;94;p8"/>
          <p:cNvSpPr txBox="1"/>
          <p:nvPr>
            <p:ph idx="2" type="body"/>
          </p:nvPr>
        </p:nvSpPr>
        <p:spPr>
          <a:xfrm>
            <a:off x="4782313" y="1371600"/>
            <a:ext cx="4182176" cy="883920"/>
          </a:xfrm>
          <a:prstGeom prst="rect">
            <a:avLst/>
          </a:prstGeom>
          <a:noFill/>
          <a:ln>
            <a:noFill/>
          </a:ln>
          <a:effectLst>
            <a:outerShdw blurRad="50800" rotWithShape="0" dir="5400000" dist="25400">
              <a:srgbClr val="000000">
                <a:alpha val="34901"/>
              </a:srgbClr>
            </a:outerShdw>
          </a:effectLst>
        </p:spPr>
        <p:txBody>
          <a:bodyPr anchorCtr="0" anchor="ctr" bIns="45700" lIns="91425" spcFirstLastPara="1" rIns="91425" wrap="square" tIns="45700">
            <a:noAutofit/>
          </a:bodyPr>
          <a:lstStyle>
            <a:lvl1pPr indent="-228600" lvl="0" marL="457200" algn="l">
              <a:spcBef>
                <a:spcPts val="1000"/>
              </a:spcBef>
              <a:spcAft>
                <a:spcPts val="0"/>
              </a:spcAft>
              <a:buSzPts val="1870"/>
              <a:buNone/>
              <a:defRPr b="1" sz="2200">
                <a:solidFill>
                  <a:schemeClr val="lt1"/>
                </a:solidFill>
                <a:latin typeface="Cambria"/>
                <a:ea typeface="Cambria"/>
                <a:cs typeface="Cambria"/>
                <a:sym typeface="Cambria"/>
              </a:defRPr>
            </a:lvl1pPr>
            <a:lvl2pPr indent="-228600" lvl="1" marL="914400" algn="l">
              <a:spcBef>
                <a:spcPts val="500"/>
              </a:spcBef>
              <a:spcAft>
                <a:spcPts val="0"/>
              </a:spcAft>
              <a:buSzPts val="1400"/>
              <a:buNone/>
              <a:defRPr b="1" sz="2000">
                <a:solidFill>
                  <a:schemeClr val="lt1"/>
                </a:solidFill>
                <a:latin typeface="Cambria"/>
                <a:ea typeface="Cambria"/>
                <a:cs typeface="Cambria"/>
                <a:sym typeface="Cambria"/>
              </a:defRPr>
            </a:lvl2pPr>
            <a:lvl3pPr indent="-228600" lvl="2" marL="1371600" algn="l">
              <a:spcBef>
                <a:spcPts val="200"/>
              </a:spcBef>
              <a:spcAft>
                <a:spcPts val="0"/>
              </a:spcAft>
              <a:buSzPts val="1350"/>
              <a:buNone/>
              <a:defRPr b="1" sz="1800">
                <a:solidFill>
                  <a:schemeClr val="lt1"/>
                </a:solidFill>
                <a:latin typeface="Cambria"/>
                <a:ea typeface="Cambria"/>
                <a:cs typeface="Cambria"/>
                <a:sym typeface="Cambria"/>
              </a:defRPr>
            </a:lvl3pPr>
            <a:lvl4pPr indent="-228600" lvl="3" marL="1828800" algn="l">
              <a:spcBef>
                <a:spcPts val="320"/>
              </a:spcBef>
              <a:spcAft>
                <a:spcPts val="0"/>
              </a:spcAft>
              <a:buSzPts val="1120"/>
              <a:buNone/>
              <a:defRPr b="1" sz="1600">
                <a:solidFill>
                  <a:schemeClr val="lt1"/>
                </a:solidFill>
                <a:latin typeface="Cambria"/>
                <a:ea typeface="Cambria"/>
                <a:cs typeface="Cambria"/>
                <a:sym typeface="Cambria"/>
              </a:defRPr>
            </a:lvl4pPr>
            <a:lvl5pPr indent="-228600" lvl="4" marL="2286000" algn="l">
              <a:spcBef>
                <a:spcPts val="320"/>
              </a:spcBef>
              <a:spcAft>
                <a:spcPts val="0"/>
              </a:spcAft>
              <a:buSzPts val="1600"/>
              <a:buFont typeface="Cambria"/>
              <a:buNone/>
              <a:defRPr b="1" sz="1600">
                <a:solidFill>
                  <a:schemeClr val="lt1"/>
                </a:solidFill>
                <a:latin typeface="Cambria"/>
                <a:ea typeface="Cambria"/>
                <a:cs typeface="Cambria"/>
                <a:sym typeface="Cambria"/>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95" name="Google Shape;95;p8"/>
          <p:cNvSpPr txBox="1"/>
          <p:nvPr>
            <p:ph idx="3" type="body"/>
          </p:nvPr>
        </p:nvSpPr>
        <p:spPr>
          <a:xfrm>
            <a:off x="179512" y="2471383"/>
            <a:ext cx="4182176" cy="3818404"/>
          </a:xfrm>
          <a:prstGeom prst="rect">
            <a:avLst/>
          </a:prstGeom>
          <a:noFill/>
          <a:ln>
            <a:noFill/>
          </a:ln>
        </p:spPr>
        <p:txBody>
          <a:bodyPr anchorCtr="0" anchor="t" bIns="45700" lIns="91425" spcFirstLastPara="1" rIns="91425" wrap="square" tIns="45700">
            <a:noAutofit/>
          </a:bodyPr>
          <a:lstStyle>
            <a:lvl1pPr indent="-325755" lvl="0" marL="457200" algn="l">
              <a:spcBef>
                <a:spcPts val="1000"/>
              </a:spcBef>
              <a:spcAft>
                <a:spcPts val="0"/>
              </a:spcAft>
              <a:buSzPts val="1530"/>
              <a:buChar char="⚫"/>
              <a:defRPr/>
            </a:lvl1pPr>
            <a:lvl2pPr indent="-308610" lvl="1" marL="914400" algn="l">
              <a:spcBef>
                <a:spcPts val="500"/>
              </a:spcBef>
              <a:spcAft>
                <a:spcPts val="0"/>
              </a:spcAft>
              <a:buSzPts val="1260"/>
              <a:buChar char="⚪"/>
              <a:defRPr/>
            </a:lvl2pPr>
            <a:lvl3pPr indent="-314325" lvl="2" marL="1371600" algn="l">
              <a:spcBef>
                <a:spcPts val="20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96" name="Google Shape;96;p8"/>
          <p:cNvSpPr txBox="1"/>
          <p:nvPr>
            <p:ph idx="4" type="body"/>
          </p:nvPr>
        </p:nvSpPr>
        <p:spPr>
          <a:xfrm>
            <a:off x="4782312" y="2471383"/>
            <a:ext cx="4188328" cy="3822192"/>
          </a:xfrm>
          <a:prstGeom prst="rect">
            <a:avLst/>
          </a:prstGeom>
          <a:noFill/>
          <a:ln>
            <a:noFill/>
          </a:ln>
        </p:spPr>
        <p:txBody>
          <a:bodyPr anchorCtr="0" anchor="t" bIns="45700" lIns="91425" spcFirstLastPara="1" rIns="91425" wrap="square" tIns="45700">
            <a:noAutofit/>
          </a:bodyPr>
          <a:lstStyle>
            <a:lvl1pPr indent="-325755" lvl="0" marL="457200" algn="l">
              <a:spcBef>
                <a:spcPts val="1000"/>
              </a:spcBef>
              <a:spcAft>
                <a:spcPts val="0"/>
              </a:spcAft>
              <a:buSzPts val="1530"/>
              <a:buChar char="⚫"/>
              <a:defRPr/>
            </a:lvl1pPr>
            <a:lvl2pPr indent="-308610" lvl="1" marL="914400" algn="l">
              <a:spcBef>
                <a:spcPts val="500"/>
              </a:spcBef>
              <a:spcAft>
                <a:spcPts val="0"/>
              </a:spcAft>
              <a:buSzPts val="1260"/>
              <a:buChar char="⚪"/>
              <a:defRPr/>
            </a:lvl2pPr>
            <a:lvl3pPr indent="-314325" lvl="2" marL="1371600" algn="l">
              <a:spcBef>
                <a:spcPts val="20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97" name="Google Shape;97;p8"/>
          <p:cNvSpPr txBox="1"/>
          <p:nvPr>
            <p:ph type="title"/>
          </p:nvPr>
        </p:nvSpPr>
        <p:spPr>
          <a:xfrm>
            <a:off x="152400" y="228600"/>
            <a:ext cx="8829675" cy="758825"/>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8" name="Google Shape;98;p8"/>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8"/>
          <p:cNvSpPr txBox="1"/>
          <p:nvPr>
            <p:ph idx="12" type="sldNum"/>
          </p:nvPr>
        </p:nvSpPr>
        <p:spPr>
          <a:xfrm>
            <a:off x="4343400" y="1042988"/>
            <a:ext cx="457200" cy="441325"/>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spcAft>
                <a:spcPts val="0"/>
              </a:spcAft>
              <a:buNone/>
              <a:defRPr sz="1600">
                <a:solidFill>
                  <a:srgbClr val="7A9798"/>
                </a:solidFill>
                <a:latin typeface="Cambria"/>
                <a:ea typeface="Cambria"/>
                <a:cs typeface="Cambria"/>
                <a:sym typeface="Cambria"/>
              </a:defRPr>
            </a:lvl1pPr>
            <a:lvl2pPr indent="0" lvl="1" marL="0" marR="0" algn="ctr">
              <a:spcBef>
                <a:spcPts val="0"/>
              </a:spcBef>
              <a:spcAft>
                <a:spcPts val="0"/>
              </a:spcAft>
              <a:buNone/>
              <a:defRPr sz="1600">
                <a:solidFill>
                  <a:srgbClr val="7A9798"/>
                </a:solidFill>
                <a:latin typeface="Cambria"/>
                <a:ea typeface="Cambria"/>
                <a:cs typeface="Cambria"/>
                <a:sym typeface="Cambria"/>
              </a:defRPr>
            </a:lvl2pPr>
            <a:lvl3pPr indent="0" lvl="2" marL="0" marR="0" algn="ctr">
              <a:spcBef>
                <a:spcPts val="0"/>
              </a:spcBef>
              <a:spcAft>
                <a:spcPts val="0"/>
              </a:spcAft>
              <a:buNone/>
              <a:defRPr sz="1600">
                <a:solidFill>
                  <a:srgbClr val="7A9798"/>
                </a:solidFill>
                <a:latin typeface="Cambria"/>
                <a:ea typeface="Cambria"/>
                <a:cs typeface="Cambria"/>
                <a:sym typeface="Cambria"/>
              </a:defRPr>
            </a:lvl3pPr>
            <a:lvl4pPr indent="0" lvl="3" marL="0" marR="0" algn="ctr">
              <a:spcBef>
                <a:spcPts val="0"/>
              </a:spcBef>
              <a:spcAft>
                <a:spcPts val="0"/>
              </a:spcAft>
              <a:buNone/>
              <a:defRPr sz="1600">
                <a:solidFill>
                  <a:srgbClr val="7A9798"/>
                </a:solidFill>
                <a:latin typeface="Cambria"/>
                <a:ea typeface="Cambria"/>
                <a:cs typeface="Cambria"/>
                <a:sym typeface="Cambria"/>
              </a:defRPr>
            </a:lvl4pPr>
            <a:lvl5pPr indent="0" lvl="4" marL="0" marR="0" algn="ctr">
              <a:spcBef>
                <a:spcPts val="0"/>
              </a:spcBef>
              <a:spcAft>
                <a:spcPts val="0"/>
              </a:spcAft>
              <a:buNone/>
              <a:defRPr sz="1600">
                <a:solidFill>
                  <a:srgbClr val="7A9798"/>
                </a:solidFill>
                <a:latin typeface="Cambria"/>
                <a:ea typeface="Cambria"/>
                <a:cs typeface="Cambria"/>
                <a:sym typeface="Cambria"/>
              </a:defRPr>
            </a:lvl5pPr>
            <a:lvl6pPr indent="0" lvl="5" marL="0" marR="0" algn="ctr">
              <a:spcBef>
                <a:spcPts val="0"/>
              </a:spcBef>
              <a:spcAft>
                <a:spcPts val="0"/>
              </a:spcAft>
              <a:buNone/>
              <a:defRPr sz="1600">
                <a:solidFill>
                  <a:srgbClr val="7A9798"/>
                </a:solidFill>
                <a:latin typeface="Cambria"/>
                <a:ea typeface="Cambria"/>
                <a:cs typeface="Cambria"/>
                <a:sym typeface="Cambria"/>
              </a:defRPr>
            </a:lvl6pPr>
            <a:lvl7pPr indent="0" lvl="6" marL="0" marR="0" algn="ctr">
              <a:spcBef>
                <a:spcPts val="0"/>
              </a:spcBef>
              <a:spcAft>
                <a:spcPts val="0"/>
              </a:spcAft>
              <a:buNone/>
              <a:defRPr sz="1600">
                <a:solidFill>
                  <a:srgbClr val="7A9798"/>
                </a:solidFill>
                <a:latin typeface="Cambria"/>
                <a:ea typeface="Cambria"/>
                <a:cs typeface="Cambria"/>
                <a:sym typeface="Cambria"/>
              </a:defRPr>
            </a:lvl7pPr>
            <a:lvl8pPr indent="0" lvl="7" marL="0" marR="0" algn="ctr">
              <a:spcBef>
                <a:spcPts val="0"/>
              </a:spcBef>
              <a:spcAft>
                <a:spcPts val="0"/>
              </a:spcAft>
              <a:buNone/>
              <a:defRPr sz="1600">
                <a:solidFill>
                  <a:srgbClr val="7A9798"/>
                </a:solidFill>
                <a:latin typeface="Cambria"/>
                <a:ea typeface="Cambria"/>
                <a:cs typeface="Cambria"/>
                <a:sym typeface="Cambria"/>
              </a:defRPr>
            </a:lvl8pPr>
            <a:lvl9pPr indent="0" lvl="8" marL="0" marR="0" algn="ctr">
              <a:spcBef>
                <a:spcPts val="0"/>
              </a:spcBef>
              <a:spcAft>
                <a:spcPts val="0"/>
              </a:spcAft>
              <a:buNone/>
              <a:defRPr sz="1600">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
        <p:nvSpPr>
          <p:cNvPr id="100" name="Google Shape;100;p8"/>
          <p:cNvSpPr txBox="1"/>
          <p:nvPr/>
        </p:nvSpPr>
        <p:spPr>
          <a:xfrm>
            <a:off x="7757427" y="6530256"/>
            <a:ext cx="1224136" cy="184666"/>
          </a:xfrm>
          <a:prstGeom prst="rect">
            <a:avLst/>
          </a:prstGeom>
          <a:blipFill rotWithShape="1">
            <a:blip r:embed="rId2">
              <a:alphaModFix/>
            </a:blip>
            <a:tile algn="tl" flip="none" tx="0" sx="100000" ty="0" sy="100000"/>
          </a:blipFill>
          <a:ln cap="flat" cmpd="sng" w="9525">
            <a:solidFill>
              <a:srgbClr val="7F7F7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principal</a:t>
            </a:r>
            <a:endParaRPr b="1" sz="1200">
              <a:solidFill>
                <a:schemeClr val="dk1"/>
              </a:solidFill>
              <a:latin typeface="Cambria"/>
              <a:ea typeface="Cambria"/>
              <a:cs typeface="Cambria"/>
              <a:sym typeface="Cambria"/>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101" name="Shape 101"/>
        <p:cNvGrpSpPr/>
        <p:nvPr/>
      </p:nvGrpSpPr>
      <p:grpSpPr>
        <a:xfrm>
          <a:off x="0" y="0"/>
          <a:ext cx="0" cy="0"/>
          <a:chOff x="0" y="0"/>
          <a:chExt cx="0" cy="0"/>
        </a:xfrm>
      </p:grpSpPr>
      <p:sp>
        <p:nvSpPr>
          <p:cNvPr id="102" name="Google Shape;102;p9"/>
          <p:cNvSpPr/>
          <p:nvPr/>
        </p:nvSpPr>
        <p:spPr>
          <a:xfrm>
            <a:off x="152400" y="152400"/>
            <a:ext cx="8832850" cy="3048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03" name="Google Shape;103;p9"/>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04" name="Google Shape;104;p9"/>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05" name="Google Shape;105;p9"/>
          <p:cNvSpPr/>
          <p:nvPr/>
        </p:nvSpPr>
        <p:spPr>
          <a:xfrm>
            <a:off x="0" y="0"/>
            <a:ext cx="9144000" cy="119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06" name="Google Shape;106;p9"/>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07" name="Google Shape;107;p9"/>
          <p:cNvSpPr/>
          <p:nvPr/>
        </p:nvSpPr>
        <p:spPr>
          <a:xfrm>
            <a:off x="152400" y="609600"/>
            <a:ext cx="2743200" cy="586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8" name="Google Shape;108;p9"/>
          <p:cNvSpPr/>
          <p:nvPr/>
        </p:nvSpPr>
        <p:spPr>
          <a:xfrm>
            <a:off x="152400" y="152400"/>
            <a:ext cx="8832850" cy="6546850"/>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cxnSp>
        <p:nvCxnSpPr>
          <p:cNvPr id="109" name="Google Shape;109;p9"/>
          <p:cNvCxnSpPr/>
          <p:nvPr/>
        </p:nvCxnSpPr>
        <p:spPr>
          <a:xfrm>
            <a:off x="152400" y="533400"/>
            <a:ext cx="8832850" cy="0"/>
          </a:xfrm>
          <a:prstGeom prst="straightConnector1">
            <a:avLst/>
          </a:prstGeom>
          <a:noFill/>
          <a:ln cap="flat" cmpd="sng" w="11425">
            <a:solidFill>
              <a:srgbClr val="7A9798"/>
            </a:solidFill>
            <a:prstDash val="dash"/>
            <a:round/>
            <a:headEnd len="sm" w="sm" type="none"/>
            <a:tailEnd len="sm" w="sm" type="none"/>
          </a:ln>
        </p:spPr>
      </p:cxnSp>
      <p:sp>
        <p:nvSpPr>
          <p:cNvPr id="110" name="Google Shape;110;p9"/>
          <p:cNvSpPr/>
          <p:nvPr/>
        </p:nvSpPr>
        <p:spPr>
          <a:xfrm>
            <a:off x="1295400" y="22860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1" name="Google Shape;111;p9"/>
          <p:cNvSpPr/>
          <p:nvPr/>
        </p:nvSpPr>
        <p:spPr>
          <a:xfrm>
            <a:off x="1390650" y="323850"/>
            <a:ext cx="419100" cy="419100"/>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2" name="Google Shape;112;p9"/>
          <p:cNvSpPr/>
          <p:nvPr/>
        </p:nvSpPr>
        <p:spPr>
          <a:xfrm>
            <a:off x="149225" y="6388100"/>
            <a:ext cx="8832850"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13" name="Google Shape;113;p9"/>
          <p:cNvSpPr txBox="1"/>
          <p:nvPr>
            <p:ph type="title"/>
          </p:nvPr>
        </p:nvSpPr>
        <p:spPr>
          <a:xfrm>
            <a:off x="152400" y="914400"/>
            <a:ext cx="2743200" cy="990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FFFFF"/>
              </a:buClr>
              <a:buSzPts val="2200"/>
              <a:buFont typeface="Cambria"/>
              <a:buNone/>
              <a:defRPr b="1" sz="2200">
                <a:solidFill>
                  <a:srgbClr val="FFFFFF"/>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14" name="Google Shape;114;p9"/>
          <p:cNvSpPr txBox="1"/>
          <p:nvPr>
            <p:ph idx="1" type="body"/>
          </p:nvPr>
        </p:nvSpPr>
        <p:spPr>
          <a:xfrm>
            <a:off x="152400" y="1981200"/>
            <a:ext cx="2743200" cy="4407185"/>
          </a:xfrm>
          <a:prstGeom prst="rect">
            <a:avLst/>
          </a:prstGeom>
          <a:noFill/>
          <a:ln>
            <a:noFill/>
          </a:ln>
        </p:spPr>
        <p:txBody>
          <a:bodyPr anchorCtr="0" anchor="t" bIns="45700" lIns="91425" spcFirstLastPara="1" rIns="91425" wrap="square" tIns="45700">
            <a:noAutofit/>
          </a:bodyPr>
          <a:lstStyle>
            <a:lvl1pPr indent="-228600" lvl="0" marL="457200" algn="l">
              <a:spcBef>
                <a:spcPts val="1000"/>
              </a:spcBef>
              <a:spcAft>
                <a:spcPts val="0"/>
              </a:spcAft>
              <a:buSzPts val="1360"/>
              <a:buNone/>
              <a:defRPr sz="1600">
                <a:solidFill>
                  <a:srgbClr val="FFFFFF"/>
                </a:solidFill>
              </a:defRPr>
            </a:lvl1pPr>
            <a:lvl2pPr indent="-228600" lvl="1" marL="914400" algn="l">
              <a:spcBef>
                <a:spcPts val="1000"/>
              </a:spcBef>
              <a:spcAft>
                <a:spcPts val="0"/>
              </a:spcAft>
              <a:buSzPts val="840"/>
              <a:buNone/>
              <a:defRPr sz="1200"/>
            </a:lvl2pPr>
            <a:lvl3pPr indent="-228600" lvl="2" marL="1371600" algn="l">
              <a:spcBef>
                <a:spcPts val="200"/>
              </a:spcBef>
              <a:spcAft>
                <a:spcPts val="0"/>
              </a:spcAft>
              <a:buSzPts val="750"/>
              <a:buNone/>
              <a:defRPr sz="1000"/>
            </a:lvl3pPr>
            <a:lvl4pPr indent="-228600" lvl="3" marL="1828800" algn="l">
              <a:spcBef>
                <a:spcPts val="180"/>
              </a:spcBef>
              <a:spcAft>
                <a:spcPts val="0"/>
              </a:spcAft>
              <a:buSzPts val="630"/>
              <a:buNone/>
              <a:defRPr sz="900"/>
            </a:lvl4pPr>
            <a:lvl5pPr indent="-228600" lvl="4" marL="2286000" algn="l">
              <a:spcBef>
                <a:spcPts val="180"/>
              </a:spcBef>
              <a:spcAft>
                <a:spcPts val="0"/>
              </a:spcAft>
              <a:buSzPts val="900"/>
              <a:buFont typeface="Cambria"/>
              <a:buNone/>
              <a:defRPr sz="900"/>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15" name="Google Shape;115;p9"/>
          <p:cNvSpPr txBox="1"/>
          <p:nvPr>
            <p:ph idx="2" type="body"/>
          </p:nvPr>
        </p:nvSpPr>
        <p:spPr>
          <a:xfrm>
            <a:off x="2987824" y="533401"/>
            <a:ext cx="5994632" cy="5854984"/>
          </a:xfrm>
          <a:prstGeom prst="rect">
            <a:avLst/>
          </a:prstGeom>
          <a:noFill/>
          <a:ln>
            <a:noFill/>
          </a:ln>
        </p:spPr>
        <p:txBody>
          <a:bodyPr anchorCtr="0" anchor="t" bIns="45700" lIns="91425" spcFirstLastPara="1" rIns="91425" wrap="square" tIns="45700">
            <a:noAutofit/>
          </a:bodyPr>
          <a:lstStyle>
            <a:lvl1pPr indent="-325755" lvl="0" marL="457200" algn="l">
              <a:spcBef>
                <a:spcPts val="1000"/>
              </a:spcBef>
              <a:spcAft>
                <a:spcPts val="0"/>
              </a:spcAft>
              <a:buSzPts val="1530"/>
              <a:buChar char="⚫"/>
              <a:defRPr/>
            </a:lvl1pPr>
            <a:lvl2pPr indent="-308610" lvl="1" marL="914400" algn="l">
              <a:spcBef>
                <a:spcPts val="500"/>
              </a:spcBef>
              <a:spcAft>
                <a:spcPts val="0"/>
              </a:spcAft>
              <a:buSzPts val="1260"/>
              <a:buChar char="⚪"/>
              <a:defRPr/>
            </a:lvl2pPr>
            <a:lvl3pPr indent="-314325" lvl="2" marL="1371600" algn="l">
              <a:spcBef>
                <a:spcPts val="20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16" name="Google Shape;116;p9"/>
          <p:cNvSpPr txBox="1"/>
          <p:nvPr>
            <p:ph idx="12" type="sldNum"/>
          </p:nvPr>
        </p:nvSpPr>
        <p:spPr>
          <a:xfrm>
            <a:off x="1371600" y="312738"/>
            <a:ext cx="457200" cy="441325"/>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spcAft>
                <a:spcPts val="0"/>
              </a:spcAft>
              <a:buNone/>
              <a:defRPr sz="1600">
                <a:solidFill>
                  <a:srgbClr val="7A9798"/>
                </a:solidFill>
                <a:latin typeface="Cambria"/>
                <a:ea typeface="Cambria"/>
                <a:cs typeface="Cambria"/>
                <a:sym typeface="Cambria"/>
              </a:defRPr>
            </a:lvl1pPr>
            <a:lvl2pPr indent="0" lvl="1" marL="0" marR="0" algn="ctr">
              <a:spcBef>
                <a:spcPts val="0"/>
              </a:spcBef>
              <a:spcAft>
                <a:spcPts val="0"/>
              </a:spcAft>
              <a:buNone/>
              <a:defRPr sz="1600">
                <a:solidFill>
                  <a:srgbClr val="7A9798"/>
                </a:solidFill>
                <a:latin typeface="Cambria"/>
                <a:ea typeface="Cambria"/>
                <a:cs typeface="Cambria"/>
                <a:sym typeface="Cambria"/>
              </a:defRPr>
            </a:lvl2pPr>
            <a:lvl3pPr indent="0" lvl="2" marL="0" marR="0" algn="ctr">
              <a:spcBef>
                <a:spcPts val="0"/>
              </a:spcBef>
              <a:spcAft>
                <a:spcPts val="0"/>
              </a:spcAft>
              <a:buNone/>
              <a:defRPr sz="1600">
                <a:solidFill>
                  <a:srgbClr val="7A9798"/>
                </a:solidFill>
                <a:latin typeface="Cambria"/>
                <a:ea typeface="Cambria"/>
                <a:cs typeface="Cambria"/>
                <a:sym typeface="Cambria"/>
              </a:defRPr>
            </a:lvl3pPr>
            <a:lvl4pPr indent="0" lvl="3" marL="0" marR="0" algn="ctr">
              <a:spcBef>
                <a:spcPts val="0"/>
              </a:spcBef>
              <a:spcAft>
                <a:spcPts val="0"/>
              </a:spcAft>
              <a:buNone/>
              <a:defRPr sz="1600">
                <a:solidFill>
                  <a:srgbClr val="7A9798"/>
                </a:solidFill>
                <a:latin typeface="Cambria"/>
                <a:ea typeface="Cambria"/>
                <a:cs typeface="Cambria"/>
                <a:sym typeface="Cambria"/>
              </a:defRPr>
            </a:lvl4pPr>
            <a:lvl5pPr indent="0" lvl="4" marL="0" marR="0" algn="ctr">
              <a:spcBef>
                <a:spcPts val="0"/>
              </a:spcBef>
              <a:spcAft>
                <a:spcPts val="0"/>
              </a:spcAft>
              <a:buNone/>
              <a:defRPr sz="1600">
                <a:solidFill>
                  <a:srgbClr val="7A9798"/>
                </a:solidFill>
                <a:latin typeface="Cambria"/>
                <a:ea typeface="Cambria"/>
                <a:cs typeface="Cambria"/>
                <a:sym typeface="Cambria"/>
              </a:defRPr>
            </a:lvl5pPr>
            <a:lvl6pPr indent="0" lvl="5" marL="0" marR="0" algn="ctr">
              <a:spcBef>
                <a:spcPts val="0"/>
              </a:spcBef>
              <a:spcAft>
                <a:spcPts val="0"/>
              </a:spcAft>
              <a:buNone/>
              <a:defRPr sz="1600">
                <a:solidFill>
                  <a:srgbClr val="7A9798"/>
                </a:solidFill>
                <a:latin typeface="Cambria"/>
                <a:ea typeface="Cambria"/>
                <a:cs typeface="Cambria"/>
                <a:sym typeface="Cambria"/>
              </a:defRPr>
            </a:lvl6pPr>
            <a:lvl7pPr indent="0" lvl="6" marL="0" marR="0" algn="ctr">
              <a:spcBef>
                <a:spcPts val="0"/>
              </a:spcBef>
              <a:spcAft>
                <a:spcPts val="0"/>
              </a:spcAft>
              <a:buNone/>
              <a:defRPr sz="1600">
                <a:solidFill>
                  <a:srgbClr val="7A9798"/>
                </a:solidFill>
                <a:latin typeface="Cambria"/>
                <a:ea typeface="Cambria"/>
                <a:cs typeface="Cambria"/>
                <a:sym typeface="Cambria"/>
              </a:defRPr>
            </a:lvl7pPr>
            <a:lvl8pPr indent="0" lvl="7" marL="0" marR="0" algn="ctr">
              <a:spcBef>
                <a:spcPts val="0"/>
              </a:spcBef>
              <a:spcAft>
                <a:spcPts val="0"/>
              </a:spcAft>
              <a:buNone/>
              <a:defRPr sz="1600">
                <a:solidFill>
                  <a:srgbClr val="7A9798"/>
                </a:solidFill>
                <a:latin typeface="Cambria"/>
                <a:ea typeface="Cambria"/>
                <a:cs typeface="Cambria"/>
                <a:sym typeface="Cambria"/>
              </a:defRPr>
            </a:lvl8pPr>
            <a:lvl9pPr indent="0" lvl="8" marL="0" marR="0" algn="ctr">
              <a:spcBef>
                <a:spcPts val="0"/>
              </a:spcBef>
              <a:spcAft>
                <a:spcPts val="0"/>
              </a:spcAft>
              <a:buNone/>
              <a:defRPr sz="1600">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
        <p:nvSpPr>
          <p:cNvPr id="117" name="Google Shape;117;p9"/>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9"/>
          <p:cNvSpPr txBox="1"/>
          <p:nvPr/>
        </p:nvSpPr>
        <p:spPr>
          <a:xfrm>
            <a:off x="7746669" y="6502400"/>
            <a:ext cx="1224136" cy="184666"/>
          </a:xfrm>
          <a:prstGeom prst="rect">
            <a:avLst/>
          </a:prstGeom>
          <a:blipFill rotWithShape="1">
            <a:blip r:embed="rId2">
              <a:alphaModFix/>
            </a:blip>
            <a:tile algn="tl" flip="none" tx="0" sx="100000" ty="0" sy="100000"/>
          </a:blipFill>
          <a:ln cap="flat" cmpd="sng" w="9525">
            <a:solidFill>
              <a:srgbClr val="7F7F7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principal</a:t>
            </a:r>
            <a:endParaRPr b="1" sz="1200">
              <a:solidFill>
                <a:schemeClr val="dk1"/>
              </a:solidFill>
              <a:latin typeface="Cambria"/>
              <a:ea typeface="Cambria"/>
              <a:cs typeface="Cambria"/>
              <a:sym typeface="Cambria"/>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119" name="Shape 119"/>
        <p:cNvGrpSpPr/>
        <p:nvPr/>
      </p:nvGrpSpPr>
      <p:grpSpPr>
        <a:xfrm>
          <a:off x="0" y="0"/>
          <a:ext cx="0" cy="0"/>
          <a:chOff x="0" y="0"/>
          <a:chExt cx="0" cy="0"/>
        </a:xfrm>
      </p:grpSpPr>
      <p:cxnSp>
        <p:nvCxnSpPr>
          <p:cNvPr id="120" name="Google Shape;120;p10"/>
          <p:cNvCxnSpPr/>
          <p:nvPr/>
        </p:nvCxnSpPr>
        <p:spPr>
          <a:xfrm>
            <a:off x="152400" y="533400"/>
            <a:ext cx="8832850" cy="0"/>
          </a:xfrm>
          <a:prstGeom prst="straightConnector1">
            <a:avLst/>
          </a:prstGeom>
          <a:noFill/>
          <a:ln cap="flat" cmpd="sng" w="11425">
            <a:solidFill>
              <a:srgbClr val="7A9798"/>
            </a:solidFill>
            <a:prstDash val="dash"/>
            <a:round/>
            <a:headEnd len="sm" w="sm" type="none"/>
            <a:tailEnd len="sm" w="sm" type="none"/>
          </a:ln>
        </p:spPr>
      </p:cxnSp>
      <p:sp>
        <p:nvSpPr>
          <p:cNvPr id="121" name="Google Shape;121;p10"/>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22" name="Google Shape;122;p10"/>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23" name="Google Shape;123;p10"/>
          <p:cNvSpPr/>
          <p:nvPr/>
        </p:nvSpPr>
        <p:spPr>
          <a:xfrm>
            <a:off x="0" y="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24" name="Google Shape;124;p10"/>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25" name="Google Shape;125;p10"/>
          <p:cNvSpPr/>
          <p:nvPr/>
        </p:nvSpPr>
        <p:spPr>
          <a:xfrm>
            <a:off x="152400" y="152400"/>
            <a:ext cx="8832850" cy="301625"/>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26" name="Google Shape;126;p10"/>
          <p:cNvSpPr/>
          <p:nvPr/>
        </p:nvSpPr>
        <p:spPr>
          <a:xfrm>
            <a:off x="152400" y="609600"/>
            <a:ext cx="2743200" cy="586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7" name="Google Shape;127;p10"/>
          <p:cNvSpPr/>
          <p:nvPr/>
        </p:nvSpPr>
        <p:spPr>
          <a:xfrm>
            <a:off x="152400" y="155575"/>
            <a:ext cx="8832850" cy="6546850"/>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28" name="Google Shape;128;p10"/>
          <p:cNvSpPr/>
          <p:nvPr/>
        </p:nvSpPr>
        <p:spPr>
          <a:xfrm>
            <a:off x="1295400" y="22860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9" name="Google Shape;129;p10"/>
          <p:cNvSpPr/>
          <p:nvPr/>
        </p:nvSpPr>
        <p:spPr>
          <a:xfrm>
            <a:off x="1390650" y="323850"/>
            <a:ext cx="419100" cy="419100"/>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0" name="Google Shape;130;p10"/>
          <p:cNvSpPr/>
          <p:nvPr/>
        </p:nvSpPr>
        <p:spPr>
          <a:xfrm>
            <a:off x="149225" y="6388100"/>
            <a:ext cx="8832850"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31" name="Google Shape;131;p10"/>
          <p:cNvSpPr txBox="1"/>
          <p:nvPr>
            <p:ph type="title"/>
          </p:nvPr>
        </p:nvSpPr>
        <p:spPr>
          <a:xfrm>
            <a:off x="3000374" y="5085184"/>
            <a:ext cx="5982081" cy="1296144"/>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2"/>
              </a:buClr>
              <a:buSzPts val="2400"/>
              <a:buFont typeface="Cambria"/>
              <a:buNone/>
              <a:defRPr b="1" sz="2400">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32" name="Google Shape;132;p10"/>
          <p:cNvSpPr/>
          <p:nvPr>
            <p:ph idx="2" type="pic"/>
          </p:nvPr>
        </p:nvSpPr>
        <p:spPr>
          <a:xfrm>
            <a:off x="3000374" y="533400"/>
            <a:ext cx="5982081" cy="4407768"/>
          </a:xfrm>
          <a:prstGeom prst="rect">
            <a:avLst/>
          </a:prstGeom>
          <a:noFill/>
          <a:ln>
            <a:noFill/>
          </a:ln>
        </p:spPr>
        <p:txBody>
          <a:bodyPr anchorCtr="0" anchor="t" bIns="45700" lIns="91425" spcFirstLastPara="1" rIns="91425" wrap="square" tIns="45700">
            <a:noAutofit/>
          </a:bodyPr>
          <a:lstStyle>
            <a:lvl1pPr lvl="0" marR="0" rtl="0" algn="l">
              <a:spcBef>
                <a:spcPts val="1000"/>
              </a:spcBef>
              <a:spcAft>
                <a:spcPts val="0"/>
              </a:spcAft>
              <a:buClr>
                <a:schemeClr val="accent1"/>
              </a:buClr>
              <a:buSzPts val="2720"/>
              <a:buFont typeface="Noto Sans Symbols"/>
              <a:buNone/>
              <a:defRPr b="0" i="0" sz="3200" u="none" cap="none" strike="noStrike">
                <a:solidFill>
                  <a:schemeClr val="dk1"/>
                </a:solidFill>
                <a:latin typeface="Calibri"/>
                <a:ea typeface="Calibri"/>
                <a:cs typeface="Calibri"/>
                <a:sym typeface="Calibri"/>
              </a:defRPr>
            </a:lvl1pPr>
            <a:lvl2pPr lvl="1" marR="0" rtl="0" algn="l">
              <a:spcBef>
                <a:spcPts val="500"/>
              </a:spcBef>
              <a:spcAft>
                <a:spcPts val="0"/>
              </a:spcAft>
              <a:buClr>
                <a:schemeClr val="accent2"/>
              </a:buClr>
              <a:buSzPts val="1400"/>
              <a:buFont typeface="Noto Sans Symbols"/>
              <a:buChar char="⚪"/>
              <a:defRPr b="0" i="0" sz="2000" u="none" cap="none" strike="noStrike">
                <a:solidFill>
                  <a:schemeClr val="dk2"/>
                </a:solidFill>
                <a:latin typeface="Calibri"/>
                <a:ea typeface="Calibri"/>
                <a:cs typeface="Calibri"/>
                <a:sym typeface="Calibri"/>
              </a:defRPr>
            </a:lvl2pPr>
            <a:lvl3pPr lvl="2" marR="0" rtl="0" algn="l">
              <a:spcBef>
                <a:spcPts val="200"/>
              </a:spcBef>
              <a:spcAft>
                <a:spcPts val="0"/>
              </a:spcAft>
              <a:buClr>
                <a:srgbClr val="8CADAE"/>
              </a:buClr>
              <a:buSzPts val="1350"/>
              <a:buFont typeface="Noto Sans Symbols"/>
              <a:buChar char="⯍"/>
              <a:defRPr b="0" i="0" sz="1800" u="none" cap="none" strike="noStrike">
                <a:solidFill>
                  <a:schemeClr val="dk1"/>
                </a:solidFill>
                <a:latin typeface="Calibri"/>
                <a:ea typeface="Calibri"/>
                <a:cs typeface="Calibri"/>
                <a:sym typeface="Calibri"/>
              </a:defRPr>
            </a:lvl3pPr>
            <a:lvl4pPr lvl="3" marR="0" rtl="0" algn="l">
              <a:spcBef>
                <a:spcPts val="360"/>
              </a:spcBef>
              <a:spcAft>
                <a:spcPts val="0"/>
              </a:spcAft>
              <a:buClr>
                <a:srgbClr val="8C7B70"/>
              </a:buClr>
              <a:buSzPts val="1260"/>
              <a:buFont typeface="Noto Sans Symbols"/>
              <a:buChar char="🞆"/>
              <a:defRPr b="0" i="0" sz="1800" u="none" cap="none" strike="noStrike">
                <a:solidFill>
                  <a:schemeClr val="dk2"/>
                </a:solidFill>
                <a:latin typeface="Calibri"/>
                <a:ea typeface="Calibri"/>
                <a:cs typeface="Calibri"/>
                <a:sym typeface="Calibri"/>
              </a:defRPr>
            </a:lvl4pPr>
            <a:lvl5pPr lvl="4" marR="0" rtl="0" algn="l">
              <a:spcBef>
                <a:spcPts val="360"/>
              </a:spcBef>
              <a:spcAft>
                <a:spcPts val="0"/>
              </a:spcAft>
              <a:buClr>
                <a:srgbClr val="8FB08C"/>
              </a:buClr>
              <a:buSzPts val="1800"/>
              <a:buFont typeface="Cambria"/>
              <a:buChar char="•"/>
              <a:defRPr b="0" i="0" sz="1800" u="none" cap="none" strike="noStrike">
                <a:solidFill>
                  <a:schemeClr val="dk1"/>
                </a:solidFill>
                <a:latin typeface="Cambria"/>
                <a:ea typeface="Cambria"/>
                <a:cs typeface="Cambria"/>
                <a:sym typeface="Cambria"/>
              </a:defRPr>
            </a:lvl5pPr>
            <a:lvl6pPr lvl="5" marR="0" rtl="0" algn="l">
              <a:spcBef>
                <a:spcPts val="360"/>
              </a:spcBef>
              <a:spcAft>
                <a:spcPts val="0"/>
              </a:spcAft>
              <a:buClr>
                <a:schemeClr val="accent6"/>
              </a:buClr>
              <a:buSzPts val="1440"/>
              <a:buFont typeface="Noto Sans Symbols"/>
              <a:buChar char="⚫"/>
              <a:defRPr b="0" i="0" sz="1800" u="none" cap="none" strike="noStrike">
                <a:solidFill>
                  <a:schemeClr val="dk1"/>
                </a:solidFill>
                <a:latin typeface="Cambria"/>
                <a:ea typeface="Cambria"/>
                <a:cs typeface="Cambria"/>
                <a:sym typeface="Cambria"/>
              </a:defRPr>
            </a:lvl6pPr>
            <a:lvl7pPr lvl="6" marR="0" rtl="0" algn="l">
              <a:spcBef>
                <a:spcPts val="320"/>
              </a:spcBef>
              <a:spcAft>
                <a:spcPts val="0"/>
              </a:spcAft>
              <a:buClr>
                <a:srgbClr val="B75640"/>
              </a:buClr>
              <a:buSzPts val="1440"/>
              <a:buFont typeface="Cambria"/>
              <a:buChar char="•"/>
              <a:defRPr b="0" i="0" sz="1600" u="none" cap="none" strike="noStrike">
                <a:solidFill>
                  <a:schemeClr val="dk1"/>
                </a:solidFill>
                <a:latin typeface="Cambria"/>
                <a:ea typeface="Cambria"/>
                <a:cs typeface="Cambria"/>
                <a:sym typeface="Cambria"/>
              </a:defRPr>
            </a:lvl7pPr>
            <a:lvl8pPr lvl="7" marR="0" rtl="0" algn="l">
              <a:spcBef>
                <a:spcPts val="320"/>
              </a:spcBef>
              <a:spcAft>
                <a:spcPts val="0"/>
              </a:spcAft>
              <a:buClr>
                <a:srgbClr val="7A6B62"/>
              </a:buClr>
              <a:buSzPts val="1600"/>
              <a:buFont typeface="Cambria"/>
              <a:buChar char="•"/>
              <a:defRPr b="0" i="0" sz="1600" u="none" cap="none" strike="noStrike">
                <a:solidFill>
                  <a:schemeClr val="dk1"/>
                </a:solidFill>
                <a:latin typeface="Cambria"/>
                <a:ea typeface="Cambria"/>
                <a:cs typeface="Cambria"/>
                <a:sym typeface="Cambria"/>
              </a:defRPr>
            </a:lvl8pPr>
            <a:lvl9pPr lvl="8" marR="0" rtl="0" algn="l">
              <a:spcBef>
                <a:spcPts val="280"/>
              </a:spcBef>
              <a:spcAft>
                <a:spcPts val="0"/>
              </a:spcAft>
              <a:buClr>
                <a:srgbClr val="B29D00"/>
              </a:buClr>
              <a:buSzPts val="1260"/>
              <a:buFont typeface="Cambria"/>
              <a:buChar char="•"/>
              <a:defRPr b="0" i="0" sz="1400" u="none" cap="none" strike="noStrike">
                <a:solidFill>
                  <a:schemeClr val="dk1"/>
                </a:solidFill>
                <a:latin typeface="Cambria"/>
                <a:ea typeface="Cambria"/>
                <a:cs typeface="Cambria"/>
                <a:sym typeface="Cambria"/>
              </a:defRPr>
            </a:lvl9pPr>
          </a:lstStyle>
          <a:p/>
        </p:txBody>
      </p:sp>
      <p:sp>
        <p:nvSpPr>
          <p:cNvPr id="133" name="Google Shape;133;p10"/>
          <p:cNvSpPr txBox="1"/>
          <p:nvPr>
            <p:ph idx="1" type="body"/>
          </p:nvPr>
        </p:nvSpPr>
        <p:spPr>
          <a:xfrm>
            <a:off x="152400" y="990599"/>
            <a:ext cx="2743200" cy="5397785"/>
          </a:xfrm>
          <a:prstGeom prst="rect">
            <a:avLst/>
          </a:prstGeom>
          <a:noFill/>
          <a:ln>
            <a:noFill/>
          </a:ln>
        </p:spPr>
        <p:txBody>
          <a:bodyPr anchorCtr="0" anchor="t" bIns="45700" lIns="91425" spcFirstLastPara="1" rIns="91425" wrap="square" tIns="45700">
            <a:noAutofit/>
          </a:bodyPr>
          <a:lstStyle>
            <a:lvl1pPr indent="-228600" lvl="0" marL="457200" algn="l">
              <a:spcBef>
                <a:spcPts val="1000"/>
              </a:spcBef>
              <a:spcAft>
                <a:spcPts val="0"/>
              </a:spcAft>
              <a:buSzPts val="1360"/>
              <a:buFont typeface="Calibri"/>
              <a:buNone/>
              <a:defRPr sz="1600">
                <a:solidFill>
                  <a:srgbClr val="FFFFFF"/>
                </a:solidFill>
              </a:defRPr>
            </a:lvl1pPr>
            <a:lvl2pPr indent="-281940" lvl="1" marL="914400" algn="l">
              <a:spcBef>
                <a:spcPts val="1000"/>
              </a:spcBef>
              <a:spcAft>
                <a:spcPts val="0"/>
              </a:spcAft>
              <a:buSzPts val="840"/>
              <a:buChar char="⚪"/>
              <a:defRPr sz="1200"/>
            </a:lvl2pPr>
            <a:lvl3pPr indent="-276225" lvl="2" marL="1371600" algn="l">
              <a:spcBef>
                <a:spcPts val="200"/>
              </a:spcBef>
              <a:spcAft>
                <a:spcPts val="0"/>
              </a:spcAft>
              <a:buSzPts val="750"/>
              <a:buChar char="⯍"/>
              <a:defRPr sz="1000"/>
            </a:lvl3pPr>
            <a:lvl4pPr indent="-268605" lvl="3" marL="1828800" algn="l">
              <a:spcBef>
                <a:spcPts val="180"/>
              </a:spcBef>
              <a:spcAft>
                <a:spcPts val="0"/>
              </a:spcAft>
              <a:buSzPts val="630"/>
              <a:buChar char="🞆"/>
              <a:defRPr sz="900"/>
            </a:lvl4pPr>
            <a:lvl5pPr indent="-285750" lvl="4" marL="2286000" algn="l">
              <a:spcBef>
                <a:spcPts val="180"/>
              </a:spcBef>
              <a:spcAft>
                <a:spcPts val="0"/>
              </a:spcAft>
              <a:buSzPts val="900"/>
              <a:buFont typeface="Cambria"/>
              <a:buChar char="•"/>
              <a:defRPr sz="900"/>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34" name="Google Shape;134;p10"/>
          <p:cNvSpPr txBox="1"/>
          <p:nvPr>
            <p:ph idx="12" type="sldNum"/>
          </p:nvPr>
        </p:nvSpPr>
        <p:spPr>
          <a:xfrm>
            <a:off x="1371600" y="312738"/>
            <a:ext cx="457200" cy="441325"/>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spcAft>
                <a:spcPts val="0"/>
              </a:spcAft>
              <a:buNone/>
              <a:defRPr sz="1600">
                <a:solidFill>
                  <a:srgbClr val="7A9798"/>
                </a:solidFill>
                <a:latin typeface="Cambria"/>
                <a:ea typeface="Cambria"/>
                <a:cs typeface="Cambria"/>
                <a:sym typeface="Cambria"/>
              </a:defRPr>
            </a:lvl1pPr>
            <a:lvl2pPr indent="0" lvl="1" marL="0" marR="0" algn="ctr">
              <a:spcBef>
                <a:spcPts val="0"/>
              </a:spcBef>
              <a:spcAft>
                <a:spcPts val="0"/>
              </a:spcAft>
              <a:buNone/>
              <a:defRPr sz="1600">
                <a:solidFill>
                  <a:srgbClr val="7A9798"/>
                </a:solidFill>
                <a:latin typeface="Cambria"/>
                <a:ea typeface="Cambria"/>
                <a:cs typeface="Cambria"/>
                <a:sym typeface="Cambria"/>
              </a:defRPr>
            </a:lvl2pPr>
            <a:lvl3pPr indent="0" lvl="2" marL="0" marR="0" algn="ctr">
              <a:spcBef>
                <a:spcPts val="0"/>
              </a:spcBef>
              <a:spcAft>
                <a:spcPts val="0"/>
              </a:spcAft>
              <a:buNone/>
              <a:defRPr sz="1600">
                <a:solidFill>
                  <a:srgbClr val="7A9798"/>
                </a:solidFill>
                <a:latin typeface="Cambria"/>
                <a:ea typeface="Cambria"/>
                <a:cs typeface="Cambria"/>
                <a:sym typeface="Cambria"/>
              </a:defRPr>
            </a:lvl3pPr>
            <a:lvl4pPr indent="0" lvl="3" marL="0" marR="0" algn="ctr">
              <a:spcBef>
                <a:spcPts val="0"/>
              </a:spcBef>
              <a:spcAft>
                <a:spcPts val="0"/>
              </a:spcAft>
              <a:buNone/>
              <a:defRPr sz="1600">
                <a:solidFill>
                  <a:srgbClr val="7A9798"/>
                </a:solidFill>
                <a:latin typeface="Cambria"/>
                <a:ea typeface="Cambria"/>
                <a:cs typeface="Cambria"/>
                <a:sym typeface="Cambria"/>
              </a:defRPr>
            </a:lvl4pPr>
            <a:lvl5pPr indent="0" lvl="4" marL="0" marR="0" algn="ctr">
              <a:spcBef>
                <a:spcPts val="0"/>
              </a:spcBef>
              <a:spcAft>
                <a:spcPts val="0"/>
              </a:spcAft>
              <a:buNone/>
              <a:defRPr sz="1600">
                <a:solidFill>
                  <a:srgbClr val="7A9798"/>
                </a:solidFill>
                <a:latin typeface="Cambria"/>
                <a:ea typeface="Cambria"/>
                <a:cs typeface="Cambria"/>
                <a:sym typeface="Cambria"/>
              </a:defRPr>
            </a:lvl5pPr>
            <a:lvl6pPr indent="0" lvl="5" marL="0" marR="0" algn="ctr">
              <a:spcBef>
                <a:spcPts val="0"/>
              </a:spcBef>
              <a:spcAft>
                <a:spcPts val="0"/>
              </a:spcAft>
              <a:buNone/>
              <a:defRPr sz="1600">
                <a:solidFill>
                  <a:srgbClr val="7A9798"/>
                </a:solidFill>
                <a:latin typeface="Cambria"/>
                <a:ea typeface="Cambria"/>
                <a:cs typeface="Cambria"/>
                <a:sym typeface="Cambria"/>
              </a:defRPr>
            </a:lvl6pPr>
            <a:lvl7pPr indent="0" lvl="6" marL="0" marR="0" algn="ctr">
              <a:spcBef>
                <a:spcPts val="0"/>
              </a:spcBef>
              <a:spcAft>
                <a:spcPts val="0"/>
              </a:spcAft>
              <a:buNone/>
              <a:defRPr sz="1600">
                <a:solidFill>
                  <a:srgbClr val="7A9798"/>
                </a:solidFill>
                <a:latin typeface="Cambria"/>
                <a:ea typeface="Cambria"/>
                <a:cs typeface="Cambria"/>
                <a:sym typeface="Cambria"/>
              </a:defRPr>
            </a:lvl7pPr>
            <a:lvl8pPr indent="0" lvl="7" marL="0" marR="0" algn="ctr">
              <a:spcBef>
                <a:spcPts val="0"/>
              </a:spcBef>
              <a:spcAft>
                <a:spcPts val="0"/>
              </a:spcAft>
              <a:buNone/>
              <a:defRPr sz="1600">
                <a:solidFill>
                  <a:srgbClr val="7A9798"/>
                </a:solidFill>
                <a:latin typeface="Cambria"/>
                <a:ea typeface="Cambria"/>
                <a:cs typeface="Cambria"/>
                <a:sym typeface="Cambria"/>
              </a:defRPr>
            </a:lvl8pPr>
            <a:lvl9pPr indent="0" lvl="8" marL="0" marR="0" algn="ctr">
              <a:spcBef>
                <a:spcPts val="0"/>
              </a:spcBef>
              <a:spcAft>
                <a:spcPts val="0"/>
              </a:spcAft>
              <a:buNone/>
              <a:defRPr sz="1600">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
        <p:nvSpPr>
          <p:cNvPr id="135" name="Google Shape;135;p10"/>
          <p:cNvSpPr txBox="1"/>
          <p:nvPr>
            <p:ph idx="10" type="dt"/>
          </p:nvPr>
        </p:nvSpPr>
        <p:spPr>
          <a:xfrm>
            <a:off x="152400" y="6435725"/>
            <a:ext cx="887413" cy="2159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0"/>
          <p:cNvSpPr txBox="1"/>
          <p:nvPr/>
        </p:nvSpPr>
        <p:spPr>
          <a:xfrm>
            <a:off x="7746669" y="6502400"/>
            <a:ext cx="1224136" cy="184666"/>
          </a:xfrm>
          <a:prstGeom prst="rect">
            <a:avLst/>
          </a:prstGeom>
          <a:blipFill rotWithShape="1">
            <a:blip r:embed="rId2">
              <a:alphaModFix/>
            </a:blip>
            <a:tile algn="tl" flip="none" tx="0" sx="100000" ty="0" sy="100000"/>
          </a:blipFill>
          <a:ln cap="flat" cmpd="sng" w="9525">
            <a:solidFill>
              <a:srgbClr val="7F7F7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principal</a:t>
            </a:r>
            <a:endParaRPr b="1" sz="1200">
              <a:solidFill>
                <a:schemeClr val="dk1"/>
              </a:solidFill>
              <a:latin typeface="Cambria"/>
              <a:ea typeface="Cambria"/>
              <a:cs typeface="Cambria"/>
              <a:sym typeface="Cambri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bg>
      <p:bgPr>
        <a:solidFill>
          <a:schemeClr val="lt2"/>
        </a:solidFill>
      </p:bgPr>
    </p:bg>
    <p:spTree>
      <p:nvGrpSpPr>
        <p:cNvPr id="137" name="Shape 137"/>
        <p:cNvGrpSpPr/>
        <p:nvPr/>
      </p:nvGrpSpPr>
      <p:grpSpPr>
        <a:xfrm>
          <a:off x="0" y="0"/>
          <a:ext cx="0" cy="0"/>
          <a:chOff x="0" y="0"/>
          <a:chExt cx="0" cy="0"/>
        </a:xfrm>
      </p:grpSpPr>
      <p:sp>
        <p:nvSpPr>
          <p:cNvPr id="138" name="Google Shape;138;p11"/>
          <p:cNvSpPr txBox="1"/>
          <p:nvPr>
            <p:ph type="title"/>
          </p:nvPr>
        </p:nvSpPr>
        <p:spPr>
          <a:xfrm>
            <a:off x="152400" y="228600"/>
            <a:ext cx="8829675" cy="758825"/>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39" name="Google Shape;139;p11"/>
          <p:cNvSpPr txBox="1"/>
          <p:nvPr>
            <p:ph idx="1" type="body"/>
          </p:nvPr>
        </p:nvSpPr>
        <p:spPr>
          <a:xfrm rot="5400000">
            <a:off x="2170907" y="-423068"/>
            <a:ext cx="4792662" cy="8829675"/>
          </a:xfrm>
          <a:prstGeom prst="rect">
            <a:avLst/>
          </a:prstGeom>
          <a:noFill/>
          <a:ln>
            <a:noFill/>
          </a:ln>
        </p:spPr>
        <p:txBody>
          <a:bodyPr anchorCtr="0" anchor="t" bIns="45700" lIns="91425" spcFirstLastPara="1" rIns="91425" wrap="square" tIns="45700">
            <a:noAutofit/>
          </a:bodyPr>
          <a:lstStyle>
            <a:lvl1pPr indent="-325755" lvl="0" marL="457200" algn="l">
              <a:spcBef>
                <a:spcPts val="1000"/>
              </a:spcBef>
              <a:spcAft>
                <a:spcPts val="0"/>
              </a:spcAft>
              <a:buSzPts val="1530"/>
              <a:buChar char="⚫"/>
              <a:defRPr/>
            </a:lvl1pPr>
            <a:lvl2pPr indent="-308610" lvl="1" marL="914400" algn="l">
              <a:spcBef>
                <a:spcPts val="500"/>
              </a:spcBef>
              <a:spcAft>
                <a:spcPts val="0"/>
              </a:spcAft>
              <a:buSzPts val="1260"/>
              <a:buChar char="⚪"/>
              <a:defRPr/>
            </a:lvl2pPr>
            <a:lvl3pPr indent="-314325" lvl="2" marL="1371600" algn="l">
              <a:spcBef>
                <a:spcPts val="20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40" name="Google Shape;140;p11"/>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11"/>
          <p:cNvSpPr txBox="1"/>
          <p:nvPr>
            <p:ph idx="12" type="sldNum"/>
          </p:nvPr>
        </p:nvSpPr>
        <p:spPr>
          <a:xfrm>
            <a:off x="4343400" y="1039813"/>
            <a:ext cx="457200" cy="441325"/>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spcAft>
                <a:spcPts val="0"/>
              </a:spcAft>
              <a:buNone/>
              <a:defRPr sz="1600">
                <a:solidFill>
                  <a:srgbClr val="7A9798"/>
                </a:solidFill>
                <a:latin typeface="Cambria"/>
                <a:ea typeface="Cambria"/>
                <a:cs typeface="Cambria"/>
                <a:sym typeface="Cambria"/>
              </a:defRPr>
            </a:lvl1pPr>
            <a:lvl2pPr indent="0" lvl="1" marL="0" marR="0" algn="ctr">
              <a:spcBef>
                <a:spcPts val="0"/>
              </a:spcBef>
              <a:spcAft>
                <a:spcPts val="0"/>
              </a:spcAft>
              <a:buNone/>
              <a:defRPr sz="1600">
                <a:solidFill>
                  <a:srgbClr val="7A9798"/>
                </a:solidFill>
                <a:latin typeface="Cambria"/>
                <a:ea typeface="Cambria"/>
                <a:cs typeface="Cambria"/>
                <a:sym typeface="Cambria"/>
              </a:defRPr>
            </a:lvl2pPr>
            <a:lvl3pPr indent="0" lvl="2" marL="0" marR="0" algn="ctr">
              <a:spcBef>
                <a:spcPts val="0"/>
              </a:spcBef>
              <a:spcAft>
                <a:spcPts val="0"/>
              </a:spcAft>
              <a:buNone/>
              <a:defRPr sz="1600">
                <a:solidFill>
                  <a:srgbClr val="7A9798"/>
                </a:solidFill>
                <a:latin typeface="Cambria"/>
                <a:ea typeface="Cambria"/>
                <a:cs typeface="Cambria"/>
                <a:sym typeface="Cambria"/>
              </a:defRPr>
            </a:lvl3pPr>
            <a:lvl4pPr indent="0" lvl="3" marL="0" marR="0" algn="ctr">
              <a:spcBef>
                <a:spcPts val="0"/>
              </a:spcBef>
              <a:spcAft>
                <a:spcPts val="0"/>
              </a:spcAft>
              <a:buNone/>
              <a:defRPr sz="1600">
                <a:solidFill>
                  <a:srgbClr val="7A9798"/>
                </a:solidFill>
                <a:latin typeface="Cambria"/>
                <a:ea typeface="Cambria"/>
                <a:cs typeface="Cambria"/>
                <a:sym typeface="Cambria"/>
              </a:defRPr>
            </a:lvl4pPr>
            <a:lvl5pPr indent="0" lvl="4" marL="0" marR="0" algn="ctr">
              <a:spcBef>
                <a:spcPts val="0"/>
              </a:spcBef>
              <a:spcAft>
                <a:spcPts val="0"/>
              </a:spcAft>
              <a:buNone/>
              <a:defRPr sz="1600">
                <a:solidFill>
                  <a:srgbClr val="7A9798"/>
                </a:solidFill>
                <a:latin typeface="Cambria"/>
                <a:ea typeface="Cambria"/>
                <a:cs typeface="Cambria"/>
                <a:sym typeface="Cambria"/>
              </a:defRPr>
            </a:lvl5pPr>
            <a:lvl6pPr indent="0" lvl="5" marL="0" marR="0" algn="ctr">
              <a:spcBef>
                <a:spcPts val="0"/>
              </a:spcBef>
              <a:spcAft>
                <a:spcPts val="0"/>
              </a:spcAft>
              <a:buNone/>
              <a:defRPr sz="1600">
                <a:solidFill>
                  <a:srgbClr val="7A9798"/>
                </a:solidFill>
                <a:latin typeface="Cambria"/>
                <a:ea typeface="Cambria"/>
                <a:cs typeface="Cambria"/>
                <a:sym typeface="Cambria"/>
              </a:defRPr>
            </a:lvl6pPr>
            <a:lvl7pPr indent="0" lvl="6" marL="0" marR="0" algn="ctr">
              <a:spcBef>
                <a:spcPts val="0"/>
              </a:spcBef>
              <a:spcAft>
                <a:spcPts val="0"/>
              </a:spcAft>
              <a:buNone/>
              <a:defRPr sz="1600">
                <a:solidFill>
                  <a:srgbClr val="7A9798"/>
                </a:solidFill>
                <a:latin typeface="Cambria"/>
                <a:ea typeface="Cambria"/>
                <a:cs typeface="Cambria"/>
                <a:sym typeface="Cambria"/>
              </a:defRPr>
            </a:lvl7pPr>
            <a:lvl8pPr indent="0" lvl="7" marL="0" marR="0" algn="ctr">
              <a:spcBef>
                <a:spcPts val="0"/>
              </a:spcBef>
              <a:spcAft>
                <a:spcPts val="0"/>
              </a:spcAft>
              <a:buNone/>
              <a:defRPr sz="1600">
                <a:solidFill>
                  <a:srgbClr val="7A9798"/>
                </a:solidFill>
                <a:latin typeface="Cambria"/>
                <a:ea typeface="Cambria"/>
                <a:cs typeface="Cambria"/>
                <a:sym typeface="Cambria"/>
              </a:defRPr>
            </a:lvl8pPr>
            <a:lvl9pPr indent="0" lvl="8" marL="0" marR="0" algn="ctr">
              <a:spcBef>
                <a:spcPts val="0"/>
              </a:spcBef>
              <a:spcAft>
                <a:spcPts val="0"/>
              </a:spcAft>
              <a:buNone/>
              <a:defRPr sz="1600">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showMasterSp="0" type="vertTitleAndTx">
  <p:cSld name="VERTICAL_TITLE_AND_VERTICAL_TEXT">
    <p:bg>
      <p:bgPr>
        <a:solidFill>
          <a:schemeClr val="lt2"/>
        </a:solidFill>
      </p:bgPr>
    </p:bg>
    <p:spTree>
      <p:nvGrpSpPr>
        <p:cNvPr id="142" name="Shape 142"/>
        <p:cNvGrpSpPr/>
        <p:nvPr/>
      </p:nvGrpSpPr>
      <p:grpSpPr>
        <a:xfrm>
          <a:off x="0" y="0"/>
          <a:ext cx="0" cy="0"/>
          <a:chOff x="0" y="0"/>
          <a:chExt cx="0" cy="0"/>
        </a:xfrm>
      </p:grpSpPr>
      <p:sp>
        <p:nvSpPr>
          <p:cNvPr id="143" name="Google Shape;143;p12"/>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44" name="Google Shape;144;p12"/>
          <p:cNvSpPr/>
          <p:nvPr/>
        </p:nvSpPr>
        <p:spPr>
          <a:xfrm>
            <a:off x="7010400" y="0"/>
            <a:ext cx="21336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45" name="Google Shape;145;p12"/>
          <p:cNvSpPr/>
          <p:nvPr/>
        </p:nvSpPr>
        <p:spPr>
          <a:xfrm>
            <a:off x="0" y="0"/>
            <a:ext cx="9144000" cy="15557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46" name="Google Shape;146;p12"/>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47" name="Google Shape;147;p12"/>
          <p:cNvSpPr/>
          <p:nvPr/>
        </p:nvSpPr>
        <p:spPr>
          <a:xfrm>
            <a:off x="146050" y="6391275"/>
            <a:ext cx="8832850"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148" name="Google Shape;148;p12"/>
          <p:cNvSpPr/>
          <p:nvPr/>
        </p:nvSpPr>
        <p:spPr>
          <a:xfrm>
            <a:off x="152400" y="155575"/>
            <a:ext cx="8832850" cy="6546850"/>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cxnSp>
        <p:nvCxnSpPr>
          <p:cNvPr id="149" name="Google Shape;149;p12"/>
          <p:cNvCxnSpPr/>
          <p:nvPr/>
        </p:nvCxnSpPr>
        <p:spPr>
          <a:xfrm rot="5400000">
            <a:off x="4021137" y="3278188"/>
            <a:ext cx="6245225" cy="0"/>
          </a:xfrm>
          <a:prstGeom prst="straightConnector1">
            <a:avLst/>
          </a:prstGeom>
          <a:noFill/>
          <a:ln cap="flat" cmpd="sng" w="9525">
            <a:solidFill>
              <a:srgbClr val="7A9798"/>
            </a:solidFill>
            <a:prstDash val="dash"/>
            <a:round/>
            <a:headEnd len="sm" w="sm" type="none"/>
            <a:tailEnd len="sm" w="sm" type="none"/>
          </a:ln>
        </p:spPr>
      </p:cxnSp>
      <p:sp>
        <p:nvSpPr>
          <p:cNvPr id="150" name="Google Shape;150;p12"/>
          <p:cNvSpPr/>
          <p:nvPr/>
        </p:nvSpPr>
        <p:spPr>
          <a:xfrm>
            <a:off x="6838950" y="2925763"/>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1" name="Google Shape;151;p12"/>
          <p:cNvSpPr/>
          <p:nvPr/>
        </p:nvSpPr>
        <p:spPr>
          <a:xfrm>
            <a:off x="6934200" y="3021013"/>
            <a:ext cx="420688" cy="419100"/>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2" name="Google Shape;152;p12"/>
          <p:cNvSpPr txBox="1"/>
          <p:nvPr>
            <p:ph idx="1" type="body"/>
          </p:nvPr>
        </p:nvSpPr>
        <p:spPr>
          <a:xfrm rot="5400000">
            <a:off x="670717" y="-61117"/>
            <a:ext cx="5821366" cy="6553200"/>
          </a:xfrm>
          <a:prstGeom prst="rect">
            <a:avLst/>
          </a:prstGeom>
          <a:noFill/>
          <a:ln>
            <a:noFill/>
          </a:ln>
        </p:spPr>
        <p:txBody>
          <a:bodyPr anchorCtr="0" anchor="t" bIns="45700" lIns="91425" spcFirstLastPara="1" rIns="91425" wrap="square" tIns="45700">
            <a:noAutofit/>
          </a:bodyPr>
          <a:lstStyle>
            <a:lvl1pPr indent="-325755" lvl="0" marL="457200" algn="l">
              <a:spcBef>
                <a:spcPts val="1000"/>
              </a:spcBef>
              <a:spcAft>
                <a:spcPts val="0"/>
              </a:spcAft>
              <a:buSzPts val="1530"/>
              <a:buChar char="⚫"/>
              <a:defRPr/>
            </a:lvl1pPr>
            <a:lvl2pPr indent="-308610" lvl="1" marL="914400" algn="l">
              <a:spcBef>
                <a:spcPts val="500"/>
              </a:spcBef>
              <a:spcAft>
                <a:spcPts val="0"/>
              </a:spcAft>
              <a:buSzPts val="1260"/>
              <a:buChar char="⚪"/>
              <a:defRPr/>
            </a:lvl2pPr>
            <a:lvl3pPr indent="-314325" lvl="2" marL="1371600" algn="l">
              <a:spcBef>
                <a:spcPts val="200"/>
              </a:spcBef>
              <a:spcAft>
                <a:spcPts val="0"/>
              </a:spcAft>
              <a:buSzPts val="135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20039" lvl="5" marL="2743200" algn="l">
              <a:spcBef>
                <a:spcPts val="360"/>
              </a:spcBef>
              <a:spcAft>
                <a:spcPts val="0"/>
              </a:spcAft>
              <a:buSzPts val="1440"/>
              <a:buChar char="⚫"/>
              <a:defRPr/>
            </a:lvl6pPr>
            <a:lvl7pPr indent="-331470" lvl="6" marL="3200400" algn="l">
              <a:spcBef>
                <a:spcPts val="360"/>
              </a:spcBef>
              <a:spcAft>
                <a:spcPts val="0"/>
              </a:spcAft>
              <a:buSzPts val="1620"/>
              <a:buChar char="•"/>
              <a:defRPr/>
            </a:lvl7pPr>
            <a:lvl8pPr indent="-342900" lvl="7" marL="3657600" algn="l">
              <a:spcBef>
                <a:spcPts val="360"/>
              </a:spcBef>
              <a:spcAft>
                <a:spcPts val="0"/>
              </a:spcAft>
              <a:buSzPts val="1800"/>
              <a:buChar char="•"/>
              <a:defRPr/>
            </a:lvl8pPr>
            <a:lvl9pPr indent="-331470" lvl="8" marL="4114800" algn="l">
              <a:spcBef>
                <a:spcPts val="360"/>
              </a:spcBef>
              <a:spcAft>
                <a:spcPts val="0"/>
              </a:spcAft>
              <a:buSzPts val="1620"/>
              <a:buChar char="•"/>
              <a:defRPr/>
            </a:lvl9pPr>
          </a:lstStyle>
          <a:p/>
        </p:txBody>
      </p:sp>
      <p:sp>
        <p:nvSpPr>
          <p:cNvPr id="153" name="Google Shape;153;p12"/>
          <p:cNvSpPr txBox="1"/>
          <p:nvPr>
            <p:ph type="title"/>
          </p:nvPr>
        </p:nvSpPr>
        <p:spPr>
          <a:xfrm rot="5400000">
            <a:off x="5189537" y="2506664"/>
            <a:ext cx="5851525" cy="14478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54" name="Google Shape;154;p12"/>
          <p:cNvSpPr txBox="1"/>
          <p:nvPr>
            <p:ph idx="12" type="sldNum"/>
          </p:nvPr>
        </p:nvSpPr>
        <p:spPr>
          <a:xfrm>
            <a:off x="6915150" y="3009900"/>
            <a:ext cx="457200" cy="441325"/>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spcAft>
                <a:spcPts val="0"/>
              </a:spcAft>
              <a:buNone/>
              <a:defRPr sz="1600">
                <a:solidFill>
                  <a:srgbClr val="7A9798"/>
                </a:solidFill>
                <a:latin typeface="Cambria"/>
                <a:ea typeface="Cambria"/>
                <a:cs typeface="Cambria"/>
                <a:sym typeface="Cambria"/>
              </a:defRPr>
            </a:lvl1pPr>
            <a:lvl2pPr indent="0" lvl="1" marL="0" marR="0" algn="ctr">
              <a:spcBef>
                <a:spcPts val="0"/>
              </a:spcBef>
              <a:spcAft>
                <a:spcPts val="0"/>
              </a:spcAft>
              <a:buNone/>
              <a:defRPr sz="1600">
                <a:solidFill>
                  <a:srgbClr val="7A9798"/>
                </a:solidFill>
                <a:latin typeface="Cambria"/>
                <a:ea typeface="Cambria"/>
                <a:cs typeface="Cambria"/>
                <a:sym typeface="Cambria"/>
              </a:defRPr>
            </a:lvl2pPr>
            <a:lvl3pPr indent="0" lvl="2" marL="0" marR="0" algn="ctr">
              <a:spcBef>
                <a:spcPts val="0"/>
              </a:spcBef>
              <a:spcAft>
                <a:spcPts val="0"/>
              </a:spcAft>
              <a:buNone/>
              <a:defRPr sz="1600">
                <a:solidFill>
                  <a:srgbClr val="7A9798"/>
                </a:solidFill>
                <a:latin typeface="Cambria"/>
                <a:ea typeface="Cambria"/>
                <a:cs typeface="Cambria"/>
                <a:sym typeface="Cambria"/>
              </a:defRPr>
            </a:lvl3pPr>
            <a:lvl4pPr indent="0" lvl="3" marL="0" marR="0" algn="ctr">
              <a:spcBef>
                <a:spcPts val="0"/>
              </a:spcBef>
              <a:spcAft>
                <a:spcPts val="0"/>
              </a:spcAft>
              <a:buNone/>
              <a:defRPr sz="1600">
                <a:solidFill>
                  <a:srgbClr val="7A9798"/>
                </a:solidFill>
                <a:latin typeface="Cambria"/>
                <a:ea typeface="Cambria"/>
                <a:cs typeface="Cambria"/>
                <a:sym typeface="Cambria"/>
              </a:defRPr>
            </a:lvl4pPr>
            <a:lvl5pPr indent="0" lvl="4" marL="0" marR="0" algn="ctr">
              <a:spcBef>
                <a:spcPts val="0"/>
              </a:spcBef>
              <a:spcAft>
                <a:spcPts val="0"/>
              </a:spcAft>
              <a:buNone/>
              <a:defRPr sz="1600">
                <a:solidFill>
                  <a:srgbClr val="7A9798"/>
                </a:solidFill>
                <a:latin typeface="Cambria"/>
                <a:ea typeface="Cambria"/>
                <a:cs typeface="Cambria"/>
                <a:sym typeface="Cambria"/>
              </a:defRPr>
            </a:lvl5pPr>
            <a:lvl6pPr indent="0" lvl="5" marL="0" marR="0" algn="ctr">
              <a:spcBef>
                <a:spcPts val="0"/>
              </a:spcBef>
              <a:spcAft>
                <a:spcPts val="0"/>
              </a:spcAft>
              <a:buNone/>
              <a:defRPr sz="1600">
                <a:solidFill>
                  <a:srgbClr val="7A9798"/>
                </a:solidFill>
                <a:latin typeface="Cambria"/>
                <a:ea typeface="Cambria"/>
                <a:cs typeface="Cambria"/>
                <a:sym typeface="Cambria"/>
              </a:defRPr>
            </a:lvl6pPr>
            <a:lvl7pPr indent="0" lvl="6" marL="0" marR="0" algn="ctr">
              <a:spcBef>
                <a:spcPts val="0"/>
              </a:spcBef>
              <a:spcAft>
                <a:spcPts val="0"/>
              </a:spcAft>
              <a:buNone/>
              <a:defRPr sz="1600">
                <a:solidFill>
                  <a:srgbClr val="7A9798"/>
                </a:solidFill>
                <a:latin typeface="Cambria"/>
                <a:ea typeface="Cambria"/>
                <a:cs typeface="Cambria"/>
                <a:sym typeface="Cambria"/>
              </a:defRPr>
            </a:lvl7pPr>
            <a:lvl8pPr indent="0" lvl="7" marL="0" marR="0" algn="ctr">
              <a:spcBef>
                <a:spcPts val="0"/>
              </a:spcBef>
              <a:spcAft>
                <a:spcPts val="0"/>
              </a:spcAft>
              <a:buNone/>
              <a:defRPr sz="1600">
                <a:solidFill>
                  <a:srgbClr val="7A9798"/>
                </a:solidFill>
                <a:latin typeface="Cambria"/>
                <a:ea typeface="Cambria"/>
                <a:cs typeface="Cambria"/>
                <a:sym typeface="Cambria"/>
              </a:defRPr>
            </a:lvl8pPr>
            <a:lvl9pPr indent="0" lvl="8" marL="0" marR="0" algn="ctr">
              <a:spcBef>
                <a:spcPts val="0"/>
              </a:spcBef>
              <a:spcAft>
                <a:spcPts val="0"/>
              </a:spcAft>
              <a:buNone/>
              <a:defRPr sz="1600">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
        <p:nvSpPr>
          <p:cNvPr id="155" name="Google Shape;155;p12"/>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12"/>
          <p:cNvSpPr txBox="1"/>
          <p:nvPr/>
        </p:nvSpPr>
        <p:spPr>
          <a:xfrm>
            <a:off x="7746669" y="6502400"/>
            <a:ext cx="1224136" cy="184666"/>
          </a:xfrm>
          <a:prstGeom prst="rect">
            <a:avLst/>
          </a:prstGeom>
          <a:blipFill rotWithShape="1">
            <a:blip r:embed="rId2">
              <a:alphaModFix/>
            </a:blip>
            <a:tile algn="tl" flip="none" tx="0" sx="100000" ty="0" sy="100000"/>
          </a:blipFill>
          <a:ln cap="flat" cmpd="sng" w="9525">
            <a:solidFill>
              <a:srgbClr val="7F7F7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principal</a:t>
            </a:r>
            <a:endParaRPr b="1" sz="1200">
              <a:solidFill>
                <a:schemeClr val="dk1"/>
              </a:solidFill>
              <a:latin typeface="Cambria"/>
              <a:ea typeface="Cambria"/>
              <a:cs typeface="Cambria"/>
              <a:sym typeface="Cambri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62" name="Shape 162"/>
        <p:cNvGrpSpPr/>
        <p:nvPr/>
      </p:nvGrpSpPr>
      <p:grpSpPr>
        <a:xfrm>
          <a:off x="0" y="0"/>
          <a:ext cx="0" cy="0"/>
          <a:chOff x="0" y="0"/>
          <a:chExt cx="0" cy="0"/>
        </a:xfrm>
      </p:grpSpPr>
      <p:sp>
        <p:nvSpPr>
          <p:cNvPr id="163" name="Google Shape;163;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64" name="Google Shape;164;p14"/>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65" name="Shape 165"/>
        <p:cNvGrpSpPr/>
        <p:nvPr/>
      </p:nvGrpSpPr>
      <p:grpSpPr>
        <a:xfrm>
          <a:off x="0" y="0"/>
          <a:ext cx="0" cy="0"/>
          <a:chOff x="0" y="0"/>
          <a:chExt cx="0" cy="0"/>
        </a:xfrm>
      </p:grpSpPr>
      <p:sp>
        <p:nvSpPr>
          <p:cNvPr id="166" name="Google Shape;166;p15"/>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67" name="Shape 167"/>
        <p:cNvGrpSpPr/>
        <p:nvPr/>
      </p:nvGrpSpPr>
      <p:grpSpPr>
        <a:xfrm>
          <a:off x="0" y="0"/>
          <a:ext cx="0" cy="0"/>
          <a:chOff x="0" y="0"/>
          <a:chExt cx="0" cy="0"/>
        </a:xfrm>
      </p:grpSpPr>
      <p:sp>
        <p:nvSpPr>
          <p:cNvPr id="168" name="Google Shape;168;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69" name="Google Shape;169;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70" name="Google Shape;170;p16"/>
          <p:cNvSpPr txBox="1"/>
          <p:nvPr>
            <p:ph idx="10" type="dt"/>
          </p:nvPr>
        </p:nvSpPr>
        <p:spPr>
          <a:xfrm>
            <a:off x="250825" y="6524625"/>
            <a:ext cx="936625" cy="185738"/>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71" name="Shape 171"/>
        <p:cNvGrpSpPr/>
        <p:nvPr/>
      </p:nvGrpSpPr>
      <p:grpSpPr>
        <a:xfrm>
          <a:off x="0" y="0"/>
          <a:ext cx="0" cy="0"/>
          <a:chOff x="0" y="0"/>
          <a:chExt cx="0" cy="0"/>
        </a:xfrm>
      </p:grpSpPr>
      <p:sp>
        <p:nvSpPr>
          <p:cNvPr id="172" name="Google Shape;172;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3" name="Google Shape;173;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74" name="Google Shape;174;p17"/>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75" name="Shape 175"/>
        <p:cNvGrpSpPr/>
        <p:nvPr/>
      </p:nvGrpSpPr>
      <p:grpSpPr>
        <a:xfrm>
          <a:off x="0" y="0"/>
          <a:ext cx="0" cy="0"/>
          <a:chOff x="0" y="0"/>
          <a:chExt cx="0" cy="0"/>
        </a:xfrm>
      </p:grpSpPr>
      <p:sp>
        <p:nvSpPr>
          <p:cNvPr id="176" name="Google Shape;176;p1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7" name="Google Shape;177;p1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78" name="Google Shape;178;p18"/>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79" name="Shape 179"/>
        <p:cNvGrpSpPr/>
        <p:nvPr/>
      </p:nvGrpSpPr>
      <p:grpSpPr>
        <a:xfrm>
          <a:off x="0" y="0"/>
          <a:ext cx="0" cy="0"/>
          <a:chOff x="0" y="0"/>
          <a:chExt cx="0" cy="0"/>
        </a:xfrm>
      </p:grpSpPr>
      <p:sp>
        <p:nvSpPr>
          <p:cNvPr id="180" name="Google Shape;180;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81" name="Google Shape;181;p1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82" name="Google Shape;182;p1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83" name="Google Shape;183;p19"/>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84" name="Shape 184"/>
        <p:cNvGrpSpPr/>
        <p:nvPr/>
      </p:nvGrpSpPr>
      <p:grpSpPr>
        <a:xfrm>
          <a:off x="0" y="0"/>
          <a:ext cx="0" cy="0"/>
          <a:chOff x="0" y="0"/>
          <a:chExt cx="0" cy="0"/>
        </a:xfrm>
      </p:grpSpPr>
      <p:sp>
        <p:nvSpPr>
          <p:cNvPr id="185" name="Google Shape;185;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86" name="Google Shape;186;p2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87" name="Google Shape;187;p2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88" name="Google Shape;188;p2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89" name="Google Shape;189;p2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90" name="Google Shape;190;p20"/>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91" name="Shape 191"/>
        <p:cNvGrpSpPr/>
        <p:nvPr/>
      </p:nvGrpSpPr>
      <p:grpSpPr>
        <a:xfrm>
          <a:off x="0" y="0"/>
          <a:ext cx="0" cy="0"/>
          <a:chOff x="0" y="0"/>
          <a:chExt cx="0" cy="0"/>
        </a:xfrm>
      </p:grpSpPr>
      <p:sp>
        <p:nvSpPr>
          <p:cNvPr id="192" name="Google Shape;192;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3" name="Google Shape;193;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94" name="Google Shape;194;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95" name="Google Shape;195;p21"/>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96" name="Shape 196"/>
        <p:cNvGrpSpPr/>
        <p:nvPr/>
      </p:nvGrpSpPr>
      <p:grpSpPr>
        <a:xfrm>
          <a:off x="0" y="0"/>
          <a:ext cx="0" cy="0"/>
          <a:chOff x="0" y="0"/>
          <a:chExt cx="0" cy="0"/>
        </a:xfrm>
      </p:grpSpPr>
      <p:sp>
        <p:nvSpPr>
          <p:cNvPr id="197" name="Google Shape;197;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8" name="Google Shape;198;p22"/>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99" name="Google Shape;199;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00" name="Google Shape;200;p22"/>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01" name="Shape 201"/>
        <p:cNvGrpSpPr/>
        <p:nvPr/>
      </p:nvGrpSpPr>
      <p:grpSpPr>
        <a:xfrm>
          <a:off x="0" y="0"/>
          <a:ext cx="0" cy="0"/>
          <a:chOff x="0" y="0"/>
          <a:chExt cx="0" cy="0"/>
        </a:xfrm>
      </p:grpSpPr>
      <p:sp>
        <p:nvSpPr>
          <p:cNvPr id="202" name="Google Shape;202;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03" name="Google Shape;203;p23"/>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4" name="Google Shape;204;p23"/>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05" name="Shape 205"/>
        <p:cNvGrpSpPr/>
        <p:nvPr/>
      </p:nvGrpSpPr>
      <p:grpSpPr>
        <a:xfrm>
          <a:off x="0" y="0"/>
          <a:ext cx="0" cy="0"/>
          <a:chOff x="0" y="0"/>
          <a:chExt cx="0" cy="0"/>
        </a:xfrm>
      </p:grpSpPr>
      <p:sp>
        <p:nvSpPr>
          <p:cNvPr id="206" name="Google Shape;206;p24"/>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07" name="Google Shape;207;p24"/>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8" name="Google Shape;208;p24"/>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4" name="Shape 214"/>
        <p:cNvGrpSpPr/>
        <p:nvPr/>
      </p:nvGrpSpPr>
      <p:grpSpPr>
        <a:xfrm>
          <a:off x="0" y="0"/>
          <a:ext cx="0" cy="0"/>
          <a:chOff x="0" y="0"/>
          <a:chExt cx="0" cy="0"/>
        </a:xfrm>
      </p:grpSpPr>
      <p:sp>
        <p:nvSpPr>
          <p:cNvPr id="215" name="Google Shape;215;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 name="Google Shape;216;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17" name="Google Shape;217;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8" name="Shape 218"/>
        <p:cNvGrpSpPr/>
        <p:nvPr/>
      </p:nvGrpSpPr>
      <p:grpSpPr>
        <a:xfrm>
          <a:off x="0" y="0"/>
          <a:ext cx="0" cy="0"/>
          <a:chOff x="0" y="0"/>
          <a:chExt cx="0" cy="0"/>
        </a:xfrm>
      </p:grpSpPr>
      <p:sp>
        <p:nvSpPr>
          <p:cNvPr id="219" name="Google Shape;219;p2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2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1" name="Google Shape;221;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22" name="Shape 222"/>
        <p:cNvGrpSpPr/>
        <p:nvPr/>
      </p:nvGrpSpPr>
      <p:grpSpPr>
        <a:xfrm>
          <a:off x="0" y="0"/>
          <a:ext cx="0" cy="0"/>
          <a:chOff x="0" y="0"/>
          <a:chExt cx="0" cy="0"/>
        </a:xfrm>
      </p:grpSpPr>
      <p:sp>
        <p:nvSpPr>
          <p:cNvPr id="223" name="Google Shape;223;p2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2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25" name="Google Shape;225;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26" name="Shape 226"/>
        <p:cNvGrpSpPr/>
        <p:nvPr/>
      </p:nvGrpSpPr>
      <p:grpSpPr>
        <a:xfrm>
          <a:off x="0" y="0"/>
          <a:ext cx="0" cy="0"/>
          <a:chOff x="0" y="0"/>
          <a:chExt cx="0" cy="0"/>
        </a:xfrm>
      </p:grpSpPr>
      <p:sp>
        <p:nvSpPr>
          <p:cNvPr id="227" name="Google Shape;227;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8" name="Google Shape;228;p2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29" name="Google Shape;229;p2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30" name="Google Shape;230;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1" name="Shape 231"/>
        <p:cNvGrpSpPr/>
        <p:nvPr/>
      </p:nvGrpSpPr>
      <p:grpSpPr>
        <a:xfrm>
          <a:off x="0" y="0"/>
          <a:ext cx="0" cy="0"/>
          <a:chOff x="0" y="0"/>
          <a:chExt cx="0" cy="0"/>
        </a:xfrm>
      </p:grpSpPr>
      <p:sp>
        <p:nvSpPr>
          <p:cNvPr id="232" name="Google Shape;232;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3" name="Google Shape;233;p3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34" name="Google Shape;234;p3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35" name="Google Shape;235;p3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36" name="Google Shape;236;p3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37" name="Google Shape;237;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38" name="Shape 238"/>
        <p:cNvGrpSpPr/>
        <p:nvPr/>
      </p:nvGrpSpPr>
      <p:grpSpPr>
        <a:xfrm>
          <a:off x="0" y="0"/>
          <a:ext cx="0" cy="0"/>
          <a:chOff x="0" y="0"/>
          <a:chExt cx="0" cy="0"/>
        </a:xfrm>
      </p:grpSpPr>
      <p:sp>
        <p:nvSpPr>
          <p:cNvPr id="239" name="Google Shape;239;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31"/>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2" name="Google Shape;242;p31"/>
          <p:cNvSpPr txBox="1"/>
          <p:nvPr>
            <p:ph idx="12" type="sldNum"/>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43" name="Shape 243"/>
        <p:cNvGrpSpPr/>
        <p:nvPr/>
      </p:nvGrpSpPr>
      <p:grpSpPr>
        <a:xfrm>
          <a:off x="0" y="0"/>
          <a:ext cx="0" cy="0"/>
          <a:chOff x="0" y="0"/>
          <a:chExt cx="0" cy="0"/>
        </a:xfrm>
      </p:grpSpPr>
      <p:sp>
        <p:nvSpPr>
          <p:cNvPr id="244" name="Google Shape;244;p32"/>
          <p:cNvSpPr txBox="1"/>
          <p:nvPr>
            <p:ph idx="10" type="dt"/>
          </p:nvPr>
        </p:nvSpPr>
        <p:spPr>
          <a:xfrm>
            <a:off x="457200" y="6356350"/>
            <a:ext cx="101845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45" name="Shape 245"/>
        <p:cNvGrpSpPr/>
        <p:nvPr/>
      </p:nvGrpSpPr>
      <p:grpSpPr>
        <a:xfrm>
          <a:off x="0" y="0"/>
          <a:ext cx="0" cy="0"/>
          <a:chOff x="0" y="0"/>
          <a:chExt cx="0" cy="0"/>
        </a:xfrm>
      </p:grpSpPr>
      <p:sp>
        <p:nvSpPr>
          <p:cNvPr id="246" name="Google Shape;246;p3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7" name="Google Shape;247;p33"/>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48" name="Google Shape;248;p3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49" name="Google Shape;249;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50" name="Shape 250"/>
        <p:cNvGrpSpPr/>
        <p:nvPr/>
      </p:nvGrpSpPr>
      <p:grpSpPr>
        <a:xfrm>
          <a:off x="0" y="0"/>
          <a:ext cx="0" cy="0"/>
          <a:chOff x="0" y="0"/>
          <a:chExt cx="0" cy="0"/>
        </a:xfrm>
      </p:grpSpPr>
      <p:sp>
        <p:nvSpPr>
          <p:cNvPr id="251" name="Google Shape;251;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34"/>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3" name="Google Shape;253;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54" name="Shape 254"/>
        <p:cNvGrpSpPr/>
        <p:nvPr/>
      </p:nvGrpSpPr>
      <p:grpSpPr>
        <a:xfrm>
          <a:off x="0" y="0"/>
          <a:ext cx="0" cy="0"/>
          <a:chOff x="0" y="0"/>
          <a:chExt cx="0" cy="0"/>
        </a:xfrm>
      </p:grpSpPr>
      <p:sp>
        <p:nvSpPr>
          <p:cNvPr id="255" name="Google Shape;255;p3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6" name="Google Shape;256;p3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7" name="Google Shape;257;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2.jpg"/><Relationship Id="rId2" Type="http://schemas.openxmlformats.org/officeDocument/2006/relationships/slide" Target="/ppt/slides/slide7.xml"/><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3.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0.xml"/><Relationship Id="rId10" Type="http://schemas.openxmlformats.org/officeDocument/2006/relationships/slideLayout" Target="../slideLayouts/slideLayout19.xml"/><Relationship Id="rId13" Type="http://schemas.openxmlformats.org/officeDocument/2006/relationships/slideLayout" Target="../slideLayouts/slideLayout22.xml"/><Relationship Id="rId12" Type="http://schemas.openxmlformats.org/officeDocument/2006/relationships/slideLayout" Target="../slideLayouts/slideLayout21.xml"/><Relationship Id="rId1" Type="http://schemas.openxmlformats.org/officeDocument/2006/relationships/image" Target="../media/image1.jpg"/><Relationship Id="rId2" Type="http://schemas.openxmlformats.org/officeDocument/2006/relationships/slide" Target="/ppt/slides/slide7.xml"/><Relationship Id="rId3" Type="http://schemas.openxmlformats.org/officeDocument/2006/relationships/slideLayout" Target="../slideLayouts/slideLayout1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heme" Target="../theme/theme1.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1.xml"/><Relationship Id="rId10" Type="http://schemas.openxmlformats.org/officeDocument/2006/relationships/slideLayout" Target="../slideLayouts/slideLayout30.xml"/><Relationship Id="rId13" Type="http://schemas.openxmlformats.org/officeDocument/2006/relationships/theme" Target="../theme/theme2.xml"/><Relationship Id="rId12" Type="http://schemas.openxmlformats.org/officeDocument/2006/relationships/slideLayout" Target="../slideLayouts/slideLayout32.xml"/><Relationship Id="rId1" Type="http://schemas.openxmlformats.org/officeDocument/2006/relationships/image" Target="../media/image1.jpg"/><Relationship Id="rId2" Type="http://schemas.openxmlformats.org/officeDocument/2006/relationships/slide" Target="/ppt/slides/slide7.xml"/><Relationship Id="rId3" Type="http://schemas.openxmlformats.org/officeDocument/2006/relationships/slideLayout" Target="../slideLayouts/slideLayout2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sp>
        <p:nvSpPr>
          <p:cNvPr id="11" name="Google Shape;11;p1"/>
          <p:cNvSpPr/>
          <p:nvPr/>
        </p:nvSpPr>
        <p:spPr>
          <a:xfrm>
            <a:off x="0" y="0"/>
            <a:ext cx="9144000" cy="139382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sp>
        <p:nvSpPr>
          <p:cNvPr id="12" name="Google Shape;12;p1"/>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sp>
        <p:nvSpPr>
          <p:cNvPr id="13" name="Google Shape;13;p1"/>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sp>
        <p:nvSpPr>
          <p:cNvPr id="14" name="Google Shape;14;p1"/>
          <p:cNvSpPr/>
          <p:nvPr/>
        </p:nvSpPr>
        <p:spPr>
          <a:xfrm>
            <a:off x="149225" y="6388100"/>
            <a:ext cx="8832850"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sp>
        <p:nvSpPr>
          <p:cNvPr id="15" name="Google Shape;15;p1"/>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b="1" i="0" sz="1200" u="none" cap="none" strike="noStrike">
                <a:solidFill>
                  <a:srgbClr val="800000"/>
                </a:solidFill>
                <a:latin typeface="Cambria"/>
                <a:ea typeface="Cambria"/>
                <a:cs typeface="Cambria"/>
                <a:sym typeface="Cambria"/>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 name="Google Shape;16;p1"/>
          <p:cNvSpPr/>
          <p:nvPr/>
        </p:nvSpPr>
        <p:spPr>
          <a:xfrm>
            <a:off x="152400" y="155575"/>
            <a:ext cx="8832850" cy="6546850"/>
          </a:xfrm>
          <a:prstGeom prst="rect">
            <a:avLst/>
          </a:prstGeom>
          <a:noFill/>
          <a:ln cap="flat" cmpd="sng" w="9525">
            <a:solidFill>
              <a:srgbClr val="7A979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mbria"/>
              <a:ea typeface="Cambria"/>
              <a:cs typeface="Cambria"/>
              <a:sym typeface="Cambria"/>
            </a:endParaRPr>
          </a:p>
        </p:txBody>
      </p:sp>
      <p:cxnSp>
        <p:nvCxnSpPr>
          <p:cNvPr id="17" name="Google Shape;17;p1"/>
          <p:cNvCxnSpPr/>
          <p:nvPr/>
        </p:nvCxnSpPr>
        <p:spPr>
          <a:xfrm>
            <a:off x="152400" y="1276350"/>
            <a:ext cx="8832850" cy="0"/>
          </a:xfrm>
          <a:prstGeom prst="straightConnector1">
            <a:avLst/>
          </a:prstGeom>
          <a:noFill/>
          <a:ln cap="flat" cmpd="sng" w="9525">
            <a:solidFill>
              <a:srgbClr val="7A9798"/>
            </a:solidFill>
            <a:prstDash val="dash"/>
            <a:round/>
            <a:headEnd len="sm" w="sm" type="none"/>
            <a:tailEnd len="sm" w="sm" type="none"/>
          </a:ln>
        </p:spPr>
      </p:cxnSp>
      <p:sp>
        <p:nvSpPr>
          <p:cNvPr id="18" name="Google Shape;18;p1"/>
          <p:cNvSpPr/>
          <p:nvPr/>
        </p:nvSpPr>
        <p:spPr>
          <a:xfrm>
            <a:off x="4267200" y="955675"/>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9" name="Google Shape;19;p1"/>
          <p:cNvSpPr/>
          <p:nvPr/>
        </p:nvSpPr>
        <p:spPr>
          <a:xfrm>
            <a:off x="4362450" y="1050925"/>
            <a:ext cx="419100" cy="420688"/>
          </a:xfrm>
          <a:prstGeom prst="ellipse">
            <a:avLst/>
          </a:prstGeom>
          <a:solidFill>
            <a:srgbClr val="FFFFFF"/>
          </a:solidFill>
          <a:ln cap="rnd" cmpd="dbl" w="50800">
            <a:solidFill>
              <a:srgbClr val="7A979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 name="Google Shape;20;p1"/>
          <p:cNvSpPr txBox="1"/>
          <p:nvPr>
            <p:ph idx="12" type="sldNum"/>
          </p:nvPr>
        </p:nvSpPr>
        <p:spPr>
          <a:xfrm>
            <a:off x="4343400" y="1039813"/>
            <a:ext cx="457200" cy="441325"/>
          </a:xfrm>
          <a:prstGeom prst="rect">
            <a:avLst/>
          </a:prstGeom>
          <a:noFill/>
          <a:ln>
            <a:noFill/>
          </a:ln>
        </p:spPr>
        <p:txBody>
          <a:bodyPr anchorCtr="0" anchor="ctr" bIns="45700" lIns="45700" spcFirstLastPara="1" rIns="45700" wrap="square" tIns="45700">
            <a:noAutofit/>
          </a:bodyPr>
          <a:lstStyle>
            <a:lvl1pPr indent="0" lvl="0" marL="0" marR="0" rtl="0" algn="ctr">
              <a:spcBef>
                <a:spcPts val="0"/>
              </a:spcBef>
              <a:spcAft>
                <a:spcPts val="0"/>
              </a:spcAft>
              <a:buNone/>
              <a:defRPr b="0" i="0" sz="1600" u="none" cap="none" strike="noStrike">
                <a:solidFill>
                  <a:srgbClr val="7A9798"/>
                </a:solidFill>
                <a:latin typeface="Cambria"/>
                <a:ea typeface="Cambria"/>
                <a:cs typeface="Cambria"/>
                <a:sym typeface="Cambria"/>
              </a:defRPr>
            </a:lvl1pPr>
            <a:lvl2pPr indent="0" lvl="1" marL="0" marR="0" rtl="0" algn="ctr">
              <a:spcBef>
                <a:spcPts val="0"/>
              </a:spcBef>
              <a:spcAft>
                <a:spcPts val="0"/>
              </a:spcAft>
              <a:buNone/>
              <a:defRPr b="0" i="0" sz="1600" u="none" cap="none" strike="noStrike">
                <a:solidFill>
                  <a:srgbClr val="7A9798"/>
                </a:solidFill>
                <a:latin typeface="Cambria"/>
                <a:ea typeface="Cambria"/>
                <a:cs typeface="Cambria"/>
                <a:sym typeface="Cambria"/>
              </a:defRPr>
            </a:lvl2pPr>
            <a:lvl3pPr indent="0" lvl="2" marL="0" marR="0" rtl="0" algn="ctr">
              <a:spcBef>
                <a:spcPts val="0"/>
              </a:spcBef>
              <a:spcAft>
                <a:spcPts val="0"/>
              </a:spcAft>
              <a:buNone/>
              <a:defRPr b="0" i="0" sz="1600" u="none" cap="none" strike="noStrike">
                <a:solidFill>
                  <a:srgbClr val="7A9798"/>
                </a:solidFill>
                <a:latin typeface="Cambria"/>
                <a:ea typeface="Cambria"/>
                <a:cs typeface="Cambria"/>
                <a:sym typeface="Cambria"/>
              </a:defRPr>
            </a:lvl3pPr>
            <a:lvl4pPr indent="0" lvl="3" marL="0" marR="0" rtl="0" algn="ctr">
              <a:spcBef>
                <a:spcPts val="0"/>
              </a:spcBef>
              <a:spcAft>
                <a:spcPts val="0"/>
              </a:spcAft>
              <a:buNone/>
              <a:defRPr b="0" i="0" sz="1600" u="none" cap="none" strike="noStrike">
                <a:solidFill>
                  <a:srgbClr val="7A9798"/>
                </a:solidFill>
                <a:latin typeface="Cambria"/>
                <a:ea typeface="Cambria"/>
                <a:cs typeface="Cambria"/>
                <a:sym typeface="Cambria"/>
              </a:defRPr>
            </a:lvl4pPr>
            <a:lvl5pPr indent="0" lvl="4" marL="0" marR="0" rtl="0" algn="ctr">
              <a:spcBef>
                <a:spcPts val="0"/>
              </a:spcBef>
              <a:spcAft>
                <a:spcPts val="0"/>
              </a:spcAft>
              <a:buNone/>
              <a:defRPr b="0" i="0" sz="1600" u="none" cap="none" strike="noStrike">
                <a:solidFill>
                  <a:srgbClr val="7A9798"/>
                </a:solidFill>
                <a:latin typeface="Cambria"/>
                <a:ea typeface="Cambria"/>
                <a:cs typeface="Cambria"/>
                <a:sym typeface="Cambria"/>
              </a:defRPr>
            </a:lvl5pPr>
            <a:lvl6pPr indent="0" lvl="5" marL="0" marR="0" rtl="0" algn="ctr">
              <a:spcBef>
                <a:spcPts val="0"/>
              </a:spcBef>
              <a:spcAft>
                <a:spcPts val="0"/>
              </a:spcAft>
              <a:buNone/>
              <a:defRPr b="0" i="0" sz="1600" u="none" cap="none" strike="noStrike">
                <a:solidFill>
                  <a:srgbClr val="7A9798"/>
                </a:solidFill>
                <a:latin typeface="Cambria"/>
                <a:ea typeface="Cambria"/>
                <a:cs typeface="Cambria"/>
                <a:sym typeface="Cambria"/>
              </a:defRPr>
            </a:lvl6pPr>
            <a:lvl7pPr indent="0" lvl="6" marL="0" marR="0" rtl="0" algn="ctr">
              <a:spcBef>
                <a:spcPts val="0"/>
              </a:spcBef>
              <a:spcAft>
                <a:spcPts val="0"/>
              </a:spcAft>
              <a:buNone/>
              <a:defRPr b="0" i="0" sz="1600" u="none" cap="none" strike="noStrike">
                <a:solidFill>
                  <a:srgbClr val="7A9798"/>
                </a:solidFill>
                <a:latin typeface="Cambria"/>
                <a:ea typeface="Cambria"/>
                <a:cs typeface="Cambria"/>
                <a:sym typeface="Cambria"/>
              </a:defRPr>
            </a:lvl7pPr>
            <a:lvl8pPr indent="0" lvl="7" marL="0" marR="0" rtl="0" algn="ctr">
              <a:spcBef>
                <a:spcPts val="0"/>
              </a:spcBef>
              <a:spcAft>
                <a:spcPts val="0"/>
              </a:spcAft>
              <a:buNone/>
              <a:defRPr b="0" i="0" sz="1600" u="none" cap="none" strike="noStrike">
                <a:solidFill>
                  <a:srgbClr val="7A9798"/>
                </a:solidFill>
                <a:latin typeface="Cambria"/>
                <a:ea typeface="Cambria"/>
                <a:cs typeface="Cambria"/>
                <a:sym typeface="Cambria"/>
              </a:defRPr>
            </a:lvl8pPr>
            <a:lvl9pPr indent="0" lvl="8" marL="0" marR="0" rtl="0" algn="ctr">
              <a:spcBef>
                <a:spcPts val="0"/>
              </a:spcBef>
              <a:spcAft>
                <a:spcPts val="0"/>
              </a:spcAft>
              <a:buNone/>
              <a:defRPr b="0" i="0" sz="1600" u="none" cap="none" strike="noStrike">
                <a:solidFill>
                  <a:srgbClr val="7A9798"/>
                </a:solidFill>
                <a:latin typeface="Cambria"/>
                <a:ea typeface="Cambria"/>
                <a:cs typeface="Cambria"/>
                <a:sym typeface="Cambria"/>
              </a:defRPr>
            </a:lvl9pPr>
          </a:lstStyle>
          <a:p>
            <a:pPr indent="0" lvl="0" marL="0" rtl="0" algn="ctr">
              <a:spcBef>
                <a:spcPts val="0"/>
              </a:spcBef>
              <a:spcAft>
                <a:spcPts val="0"/>
              </a:spcAft>
              <a:buNone/>
            </a:pPr>
            <a:fld id="{00000000-1234-1234-1234-123412341234}" type="slidenum">
              <a:rPr lang="fr-CA"/>
              <a:t>‹#›</a:t>
            </a:fld>
            <a:endParaRPr/>
          </a:p>
        </p:txBody>
      </p:sp>
      <p:sp>
        <p:nvSpPr>
          <p:cNvPr id="21" name="Google Shape;21;p1"/>
          <p:cNvSpPr txBox="1"/>
          <p:nvPr>
            <p:ph type="title"/>
          </p:nvPr>
        </p:nvSpPr>
        <p:spPr>
          <a:xfrm>
            <a:off x="152400" y="228600"/>
            <a:ext cx="8829675" cy="7588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3600" u="none" cap="none" strike="noStrike">
                <a:solidFill>
                  <a:srgbClr val="7B9899"/>
                </a:solidFill>
                <a:latin typeface="Cambria"/>
                <a:ea typeface="Cambria"/>
                <a:cs typeface="Cambria"/>
                <a:sym typeface="Cambria"/>
              </a:defRPr>
            </a:lvl1pPr>
            <a:lvl2pPr lvl="1" marR="0" rtl="0" algn="ctr">
              <a:spcBef>
                <a:spcPts val="0"/>
              </a:spcBef>
              <a:spcAft>
                <a:spcPts val="0"/>
              </a:spcAft>
              <a:buSzPts val="1400"/>
              <a:buNone/>
              <a:defRPr b="0" i="0" sz="3600" u="none" cap="none" strike="noStrike">
                <a:solidFill>
                  <a:srgbClr val="7B9899"/>
                </a:solidFill>
                <a:latin typeface="Cambria"/>
                <a:ea typeface="Cambria"/>
                <a:cs typeface="Cambria"/>
                <a:sym typeface="Cambria"/>
              </a:defRPr>
            </a:lvl2pPr>
            <a:lvl3pPr lvl="2" marR="0" rtl="0" algn="ctr">
              <a:spcBef>
                <a:spcPts val="0"/>
              </a:spcBef>
              <a:spcAft>
                <a:spcPts val="0"/>
              </a:spcAft>
              <a:buSzPts val="1400"/>
              <a:buNone/>
              <a:defRPr b="0" i="0" sz="3600" u="none" cap="none" strike="noStrike">
                <a:solidFill>
                  <a:srgbClr val="7B9899"/>
                </a:solidFill>
                <a:latin typeface="Cambria"/>
                <a:ea typeface="Cambria"/>
                <a:cs typeface="Cambria"/>
                <a:sym typeface="Cambria"/>
              </a:defRPr>
            </a:lvl3pPr>
            <a:lvl4pPr lvl="3" marR="0" rtl="0" algn="ctr">
              <a:spcBef>
                <a:spcPts val="0"/>
              </a:spcBef>
              <a:spcAft>
                <a:spcPts val="0"/>
              </a:spcAft>
              <a:buSzPts val="1400"/>
              <a:buNone/>
              <a:defRPr b="0" i="0" sz="3600" u="none" cap="none" strike="noStrike">
                <a:solidFill>
                  <a:srgbClr val="7B9899"/>
                </a:solidFill>
                <a:latin typeface="Cambria"/>
                <a:ea typeface="Cambria"/>
                <a:cs typeface="Cambria"/>
                <a:sym typeface="Cambria"/>
              </a:defRPr>
            </a:lvl4pPr>
            <a:lvl5pPr lvl="4" marR="0" rtl="0" algn="ctr">
              <a:spcBef>
                <a:spcPts val="0"/>
              </a:spcBef>
              <a:spcAft>
                <a:spcPts val="0"/>
              </a:spcAft>
              <a:buSzPts val="1400"/>
              <a:buNone/>
              <a:defRPr b="0" i="0" sz="3600" u="none" cap="none" strike="noStrike">
                <a:solidFill>
                  <a:srgbClr val="7B9899"/>
                </a:solidFill>
                <a:latin typeface="Cambria"/>
                <a:ea typeface="Cambria"/>
                <a:cs typeface="Cambria"/>
                <a:sym typeface="Cambria"/>
              </a:defRPr>
            </a:lvl5pPr>
            <a:lvl6pPr lvl="5" marR="0" rtl="0" algn="ctr">
              <a:spcBef>
                <a:spcPts val="0"/>
              </a:spcBef>
              <a:spcAft>
                <a:spcPts val="0"/>
              </a:spcAft>
              <a:buSzPts val="1400"/>
              <a:buNone/>
              <a:defRPr b="0" i="0" sz="3600" u="none" cap="none" strike="noStrike">
                <a:solidFill>
                  <a:srgbClr val="7B9899"/>
                </a:solidFill>
                <a:latin typeface="Cambria"/>
                <a:ea typeface="Cambria"/>
                <a:cs typeface="Cambria"/>
                <a:sym typeface="Cambria"/>
              </a:defRPr>
            </a:lvl6pPr>
            <a:lvl7pPr lvl="6" marR="0" rtl="0" algn="ctr">
              <a:spcBef>
                <a:spcPts val="0"/>
              </a:spcBef>
              <a:spcAft>
                <a:spcPts val="0"/>
              </a:spcAft>
              <a:buSzPts val="1400"/>
              <a:buNone/>
              <a:defRPr b="0" i="0" sz="3600" u="none" cap="none" strike="noStrike">
                <a:solidFill>
                  <a:srgbClr val="7B9899"/>
                </a:solidFill>
                <a:latin typeface="Cambria"/>
                <a:ea typeface="Cambria"/>
                <a:cs typeface="Cambria"/>
                <a:sym typeface="Cambria"/>
              </a:defRPr>
            </a:lvl7pPr>
            <a:lvl8pPr lvl="7" marR="0" rtl="0" algn="ctr">
              <a:spcBef>
                <a:spcPts val="0"/>
              </a:spcBef>
              <a:spcAft>
                <a:spcPts val="0"/>
              </a:spcAft>
              <a:buSzPts val="1400"/>
              <a:buNone/>
              <a:defRPr b="0" i="0" sz="3600" u="none" cap="none" strike="noStrike">
                <a:solidFill>
                  <a:srgbClr val="7B9899"/>
                </a:solidFill>
                <a:latin typeface="Cambria"/>
                <a:ea typeface="Cambria"/>
                <a:cs typeface="Cambria"/>
                <a:sym typeface="Cambria"/>
              </a:defRPr>
            </a:lvl8pPr>
            <a:lvl9pPr lvl="8" marR="0" rtl="0" algn="ctr">
              <a:spcBef>
                <a:spcPts val="0"/>
              </a:spcBef>
              <a:spcAft>
                <a:spcPts val="0"/>
              </a:spcAft>
              <a:buSzPts val="1400"/>
              <a:buNone/>
              <a:defRPr b="0" i="0" sz="3600" u="none" cap="none" strike="noStrike">
                <a:solidFill>
                  <a:srgbClr val="7B9899"/>
                </a:solidFill>
                <a:latin typeface="Cambria"/>
                <a:ea typeface="Cambria"/>
                <a:cs typeface="Cambria"/>
                <a:sym typeface="Cambria"/>
              </a:defRPr>
            </a:lvl9pPr>
          </a:lstStyle>
          <a:p/>
        </p:txBody>
      </p:sp>
      <p:sp>
        <p:nvSpPr>
          <p:cNvPr id="22" name="Google Shape;22;p1"/>
          <p:cNvSpPr txBox="1"/>
          <p:nvPr>
            <p:ph idx="1" type="body"/>
          </p:nvPr>
        </p:nvSpPr>
        <p:spPr>
          <a:xfrm>
            <a:off x="152400" y="1595438"/>
            <a:ext cx="8829675" cy="4792662"/>
          </a:xfrm>
          <a:prstGeom prst="rect">
            <a:avLst/>
          </a:prstGeom>
          <a:noFill/>
          <a:ln>
            <a:noFill/>
          </a:ln>
        </p:spPr>
        <p:txBody>
          <a:bodyPr anchorCtr="0" anchor="t" bIns="45700" lIns="91425" spcFirstLastPara="1" rIns="91425" wrap="square" tIns="45700">
            <a:noAutofit/>
          </a:bodyPr>
          <a:lstStyle>
            <a:lvl1pPr indent="-352742" lvl="0" marL="457200" marR="0" rtl="0" algn="l">
              <a:spcBef>
                <a:spcPts val="1000"/>
              </a:spcBef>
              <a:spcAft>
                <a:spcPts val="0"/>
              </a:spcAft>
              <a:buClr>
                <a:schemeClr val="accent1"/>
              </a:buClr>
              <a:buSzPts val="1955"/>
              <a:buFont typeface="Noto Sans Symbols"/>
              <a:buChar char="⚫"/>
              <a:defRPr b="0" i="0" sz="2300" u="none" cap="none" strike="noStrike">
                <a:solidFill>
                  <a:schemeClr val="dk1"/>
                </a:solidFill>
                <a:latin typeface="Calibri"/>
                <a:ea typeface="Calibri"/>
                <a:cs typeface="Calibri"/>
                <a:sym typeface="Calibri"/>
              </a:defRPr>
            </a:lvl1pPr>
            <a:lvl2pPr indent="-317500" lvl="1" marL="914400" marR="0" rtl="0" algn="l">
              <a:spcBef>
                <a:spcPts val="500"/>
              </a:spcBef>
              <a:spcAft>
                <a:spcPts val="0"/>
              </a:spcAft>
              <a:buClr>
                <a:schemeClr val="accent2"/>
              </a:buClr>
              <a:buSzPts val="1400"/>
              <a:buFont typeface="Noto Sans Symbols"/>
              <a:buChar char="⚪"/>
              <a:defRPr b="0" i="0" sz="2000" u="none" cap="none" strike="noStrike">
                <a:solidFill>
                  <a:schemeClr val="dk2"/>
                </a:solidFill>
                <a:latin typeface="Calibri"/>
                <a:ea typeface="Calibri"/>
                <a:cs typeface="Calibri"/>
                <a:sym typeface="Calibri"/>
              </a:defRPr>
            </a:lvl2pPr>
            <a:lvl3pPr indent="-314325" lvl="2" marL="1371600" marR="0" rtl="0" algn="l">
              <a:spcBef>
                <a:spcPts val="200"/>
              </a:spcBef>
              <a:spcAft>
                <a:spcPts val="0"/>
              </a:spcAft>
              <a:buClr>
                <a:srgbClr val="8CADAE"/>
              </a:buClr>
              <a:buSzPts val="1350"/>
              <a:buFont typeface="Noto Sans Symbols"/>
              <a:buChar char="⯍"/>
              <a:defRPr b="0" i="0" sz="1800" u="none" cap="none" strike="noStrike">
                <a:solidFill>
                  <a:schemeClr val="dk1"/>
                </a:solidFill>
                <a:latin typeface="Calibri"/>
                <a:ea typeface="Calibri"/>
                <a:cs typeface="Calibri"/>
                <a:sym typeface="Calibri"/>
              </a:defRPr>
            </a:lvl3pPr>
            <a:lvl4pPr indent="-308610" lvl="3" marL="1828800" marR="0" rtl="0" algn="l">
              <a:spcBef>
                <a:spcPts val="360"/>
              </a:spcBef>
              <a:spcAft>
                <a:spcPts val="0"/>
              </a:spcAft>
              <a:buClr>
                <a:srgbClr val="8C7B70"/>
              </a:buClr>
              <a:buSzPts val="1260"/>
              <a:buFont typeface="Noto Sans Symbols"/>
              <a:buChar char="🞆"/>
              <a:defRPr b="0" i="0" sz="1800" u="none" cap="none" strike="noStrike">
                <a:solidFill>
                  <a:schemeClr val="dk2"/>
                </a:solidFill>
                <a:latin typeface="Calibri"/>
                <a:ea typeface="Calibri"/>
                <a:cs typeface="Calibri"/>
                <a:sym typeface="Calibri"/>
              </a:defRPr>
            </a:lvl4pPr>
            <a:lvl5pPr indent="-342900" lvl="4" marL="2286000" marR="0" rtl="0" algn="l">
              <a:spcBef>
                <a:spcPts val="360"/>
              </a:spcBef>
              <a:spcAft>
                <a:spcPts val="0"/>
              </a:spcAft>
              <a:buClr>
                <a:srgbClr val="8FB08C"/>
              </a:buClr>
              <a:buSzPts val="1800"/>
              <a:buFont typeface="Cambria"/>
              <a:buChar char="•"/>
              <a:defRPr b="0" i="0" sz="1800" u="none" cap="none" strike="noStrike">
                <a:solidFill>
                  <a:schemeClr val="dk1"/>
                </a:solidFill>
                <a:latin typeface="Cambria"/>
                <a:ea typeface="Cambria"/>
                <a:cs typeface="Cambria"/>
                <a:sym typeface="Cambria"/>
              </a:defRPr>
            </a:lvl5pPr>
            <a:lvl6pPr indent="-320039" lvl="5" marL="2743200" marR="0" rtl="0" algn="l">
              <a:spcBef>
                <a:spcPts val="360"/>
              </a:spcBef>
              <a:spcAft>
                <a:spcPts val="0"/>
              </a:spcAft>
              <a:buClr>
                <a:schemeClr val="accent6"/>
              </a:buClr>
              <a:buSzPts val="1440"/>
              <a:buFont typeface="Noto Sans Symbols"/>
              <a:buChar char="⚫"/>
              <a:defRPr b="0" i="0" sz="1800" u="none" cap="none" strike="noStrike">
                <a:solidFill>
                  <a:schemeClr val="dk1"/>
                </a:solidFill>
                <a:latin typeface="Cambria"/>
                <a:ea typeface="Cambria"/>
                <a:cs typeface="Cambria"/>
                <a:sym typeface="Cambria"/>
              </a:defRPr>
            </a:lvl6pPr>
            <a:lvl7pPr indent="-320039" lvl="6" marL="3200400" marR="0" rtl="0" algn="l">
              <a:spcBef>
                <a:spcPts val="320"/>
              </a:spcBef>
              <a:spcAft>
                <a:spcPts val="0"/>
              </a:spcAft>
              <a:buClr>
                <a:srgbClr val="B75640"/>
              </a:buClr>
              <a:buSzPts val="1440"/>
              <a:buFont typeface="Cambria"/>
              <a:buChar char="•"/>
              <a:defRPr b="0" i="0" sz="1600" u="none" cap="none" strike="noStrike">
                <a:solidFill>
                  <a:schemeClr val="dk1"/>
                </a:solidFill>
                <a:latin typeface="Cambria"/>
                <a:ea typeface="Cambria"/>
                <a:cs typeface="Cambria"/>
                <a:sym typeface="Cambria"/>
              </a:defRPr>
            </a:lvl7pPr>
            <a:lvl8pPr indent="-330200" lvl="7" marL="3657600" marR="0" rtl="0" algn="l">
              <a:spcBef>
                <a:spcPts val="320"/>
              </a:spcBef>
              <a:spcAft>
                <a:spcPts val="0"/>
              </a:spcAft>
              <a:buClr>
                <a:srgbClr val="7A6B62"/>
              </a:buClr>
              <a:buSzPts val="1600"/>
              <a:buFont typeface="Cambria"/>
              <a:buChar char="•"/>
              <a:defRPr b="0" i="0" sz="1600" u="none" cap="none" strike="noStrike">
                <a:solidFill>
                  <a:schemeClr val="dk1"/>
                </a:solidFill>
                <a:latin typeface="Cambria"/>
                <a:ea typeface="Cambria"/>
                <a:cs typeface="Cambria"/>
                <a:sym typeface="Cambria"/>
              </a:defRPr>
            </a:lvl8pPr>
            <a:lvl9pPr indent="-308609" lvl="8" marL="4114800" marR="0" rtl="0" algn="l">
              <a:spcBef>
                <a:spcPts val="280"/>
              </a:spcBef>
              <a:spcAft>
                <a:spcPts val="0"/>
              </a:spcAft>
              <a:buClr>
                <a:srgbClr val="B29D00"/>
              </a:buClr>
              <a:buSzPts val="1260"/>
              <a:buFont typeface="Cambria"/>
              <a:buChar char="•"/>
              <a:defRPr b="0" i="0" sz="1400" u="none" cap="none" strike="noStrike">
                <a:solidFill>
                  <a:schemeClr val="dk1"/>
                </a:solidFill>
                <a:latin typeface="Cambria"/>
                <a:ea typeface="Cambria"/>
                <a:cs typeface="Cambria"/>
                <a:sym typeface="Cambria"/>
              </a:defRPr>
            </a:lvl9pPr>
          </a:lstStyle>
          <a:p/>
        </p:txBody>
      </p:sp>
      <p:sp>
        <p:nvSpPr>
          <p:cNvPr id="23" name="Google Shape;23;p1"/>
          <p:cNvSpPr txBox="1"/>
          <p:nvPr/>
        </p:nvSpPr>
        <p:spPr>
          <a:xfrm>
            <a:off x="7746669" y="6502400"/>
            <a:ext cx="1224136" cy="184666"/>
          </a:xfrm>
          <a:prstGeom prst="rect">
            <a:avLst/>
          </a:prstGeom>
          <a:blipFill rotWithShape="1">
            <a:blip r:embed="rId1">
              <a:alphaModFix/>
            </a:blip>
            <a:tile algn="tl" flip="none" tx="0" sx="100000" ty="0" sy="100000"/>
          </a:blipFill>
          <a:ln cap="flat" cmpd="sng" w="9525">
            <a:solidFill>
              <a:srgbClr val="7F7F7F"/>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i="0" lang="fr-CA" sz="1200" u="sng" cap="none" strike="noStrike">
                <a:solidFill>
                  <a:schemeClr val="hlink"/>
                </a:solidFill>
                <a:latin typeface="Cambria"/>
                <a:ea typeface="Cambria"/>
                <a:cs typeface="Cambria"/>
                <a:sym typeface="Cambria"/>
                <a:hlinkClick action="ppaction://hlinksldjump" r:id="rId2"/>
              </a:rPr>
              <a:t>Menu principal</a:t>
            </a:r>
            <a:endParaRPr b="1" i="0" sz="1200" u="none" cap="none" strike="noStrike">
              <a:solidFill>
                <a:schemeClr val="dk1"/>
              </a:solidFill>
              <a:latin typeface="Cambria"/>
              <a:ea typeface="Cambria"/>
              <a:cs typeface="Cambria"/>
              <a:sym typeface="Cambria"/>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sp>
        <p:nvSpPr>
          <p:cNvPr id="158" name="Google Shape;158;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59" name="Google Shape;159;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0" name="Google Shape;160;p13"/>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1" name="Google Shape;161;p13"/>
          <p:cNvSpPr txBox="1"/>
          <p:nvPr/>
        </p:nvSpPr>
        <p:spPr>
          <a:xfrm>
            <a:off x="7746669" y="6525344"/>
            <a:ext cx="1001795" cy="184666"/>
          </a:xfrm>
          <a:prstGeom prst="rect">
            <a:avLst/>
          </a:prstGeom>
          <a:blipFill rotWithShape="1">
            <a:blip r:embed="rId1">
              <a:alphaModFix/>
            </a:blip>
            <a:tile algn="tl" flip="none" tx="0" sx="100000" ty="0" sy="100000"/>
          </a:blipFill>
          <a:ln cap="flat" cmpd="sng" w="9525">
            <a:solidFill>
              <a:srgbClr val="7F7F7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b="1" i="0" lang="fr-CA" sz="1200" u="sng" cap="none" strike="noStrike">
                <a:solidFill>
                  <a:schemeClr val="hlink"/>
                </a:solidFill>
                <a:latin typeface="Calibri"/>
                <a:ea typeface="Calibri"/>
                <a:cs typeface="Calibri"/>
                <a:sym typeface="Calibri"/>
                <a:hlinkClick action="ppaction://hlinksldjump" r:id="rId2"/>
              </a:rPr>
              <a:t>Menu principal</a:t>
            </a:r>
            <a:endParaRPr b="1"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1" name="Google Shape;211;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12" name="Google Shape;212;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3" name="Google Shape;213;p25"/>
          <p:cNvSpPr txBox="1"/>
          <p:nvPr/>
        </p:nvSpPr>
        <p:spPr>
          <a:xfrm>
            <a:off x="7746669" y="6525344"/>
            <a:ext cx="1001795" cy="184666"/>
          </a:xfrm>
          <a:prstGeom prst="rect">
            <a:avLst/>
          </a:prstGeom>
          <a:blipFill rotWithShape="1">
            <a:blip r:embed="rId1">
              <a:alphaModFix/>
            </a:blip>
            <a:tile algn="tl" flip="none" tx="0" sx="100000" ty="0" sy="100000"/>
          </a:blipFill>
          <a:ln cap="flat" cmpd="sng" w="9525">
            <a:solidFill>
              <a:srgbClr val="7F7F7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libri"/>
                <a:ea typeface="Calibri"/>
                <a:cs typeface="Calibri"/>
                <a:sym typeface="Calibri"/>
                <a:hlinkClick action="ppaction://hlinksldjump" r:id="rId2"/>
              </a:rPr>
              <a:t>Menu principal</a:t>
            </a:r>
            <a:endParaRPr b="1" sz="1200">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fneeq.qc.ca/fr/52480-2/" TargetMode="External"/><Relationship Id="rId4" Type="http://schemas.openxmlformats.org/officeDocument/2006/relationships/hyperlink" Target="http://www.clg.qc.ca/publications-et-documents-publics/reglements-politiques-directives-et-protocole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www.fneeq.qc.ca/fr/accueil/" TargetMode="External"/><Relationship Id="rId4" Type="http://schemas.openxmlformats.org/officeDocument/2006/relationships/hyperlink" Target="http://seeclg.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seeclg.or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www.csn.qc.ca/web/csn/presentation" TargetMode="External"/><Relationship Id="rId4" Type="http://schemas.openxmlformats.org/officeDocument/2006/relationships/image" Target="../media/image3.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hyperlink" Target="http://www.fneeq.qc.ca/fr/accueil/" TargetMode="External"/><Relationship Id="rId4" Type="http://schemas.openxmlformats.org/officeDocument/2006/relationships/image" Target="../media/image4.png"/><Relationship Id="rId5"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slide" Target="/ppt/slides/slide8.xml"/><Relationship Id="rId4" Type="http://schemas.openxmlformats.org/officeDocument/2006/relationships/slide" Target="/ppt/slides/slide15.xml"/><Relationship Id="rId5" Type="http://schemas.openxmlformats.org/officeDocument/2006/relationships/slide" Target="/ppt/slides/slide28.xml"/><Relationship Id="rId6" Type="http://schemas.openxmlformats.org/officeDocument/2006/relationships/slide" Target="/ppt/slides/slide36.xml"/><Relationship Id="rId7" Type="http://schemas.openxmlformats.org/officeDocument/2006/relationships/slide" Target="/ppt/slides/slide42.xml"/><Relationship Id="rId8" Type="http://schemas.openxmlformats.org/officeDocument/2006/relationships/slide" Target="/ppt/slides/slide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slide" Target="/ppt/slides/slide9.xml"/><Relationship Id="rId4" Type="http://schemas.openxmlformats.org/officeDocument/2006/relationships/slide" Target="/ppt/slides/slide13.xml"/><Relationship Id="rId5" Type="http://schemas.openxmlformats.org/officeDocument/2006/relationships/slide" Target="/ppt/slides/slide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slide" Target="/ppt/slid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slide" Target="/ppt/slid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slide" Target="/ppt/slid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slide" Target="/ppt/slid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slide" Target="/ppt/slid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slide" Target="/ppt/slides/slide16.xml"/><Relationship Id="rId4" Type="http://schemas.openxmlformats.org/officeDocument/2006/relationships/slide" Target="/ppt/slides/slide23.xml"/><Relationship Id="rId5" Type="http://schemas.openxmlformats.org/officeDocument/2006/relationships/slide" Target="/ppt/slides/slide24.xml"/><Relationship Id="rId6" Type="http://schemas.openxmlformats.org/officeDocument/2006/relationships/slide" Target="/ppt/slides/slide26.xml"/><Relationship Id="rId7" Type="http://schemas.openxmlformats.org/officeDocument/2006/relationships/slide" Target="/ppt/slides/slide2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slide" Target="/ppt/slid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slide" Target="/ppt/slid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slide" Target="/ppt/slid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comments" Target="../comments/comment1.xml"/><Relationship Id="rId4" Type="http://schemas.openxmlformats.org/officeDocument/2006/relationships/image" Target="../media/image6.png"/><Relationship Id="rId5" Type="http://schemas.openxmlformats.org/officeDocument/2006/relationships/slide" Target="/ppt/slid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comments" Target="../comments/comment2.xml"/><Relationship Id="rId4" Type="http://schemas.openxmlformats.org/officeDocument/2006/relationships/image" Target="../media/image10.png"/><Relationship Id="rId5" Type="http://schemas.openxmlformats.org/officeDocument/2006/relationships/slide" Target="/ppt/slid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slide" Target="/ppt/slid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slide" Target="/ppt/slides/slide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slide" Target="/ppt/slides/slid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slide" Target="/ppt/slides/slide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slide" Target="/ppt/slides/slide29.xml"/><Relationship Id="rId4" Type="http://schemas.openxmlformats.org/officeDocument/2006/relationships/slide" Target="/ppt/slides/slide31.xml"/><Relationship Id="rId5" Type="http://schemas.openxmlformats.org/officeDocument/2006/relationships/slide" Target="/ppt/slides/slide34.xml"/><Relationship Id="rId6" Type="http://schemas.openxmlformats.org/officeDocument/2006/relationships/slide" Target="/ppt/slides/slide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slide" Target="/ppt/slides/slide28.xml"/><Relationship Id="rId4" Type="http://schemas.openxmlformats.org/officeDocument/2006/relationships/image" Target="../media/image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slide" Target="/ppt/slides/slide28.xml"/><Relationship Id="rId4" Type="http://schemas.openxmlformats.org/officeDocument/2006/relationships/image" Target="../media/image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comments" Target="../comments/comment3.xml"/><Relationship Id="rId4" Type="http://schemas.openxmlformats.org/officeDocument/2006/relationships/slide" Target="/ppt/slides/slide28.xml"/><Relationship Id="rId5" Type="http://schemas.openxmlformats.org/officeDocument/2006/relationships/image" Target="../media/image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slide" Target="/ppt/slides/slide28.xml"/><Relationship Id="rId4" Type="http://schemas.openxmlformats.org/officeDocument/2006/relationships/image" Target="../media/image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slide" Target="/ppt/slides/slide28.xml"/><Relationship Id="rId4" Type="http://schemas.openxmlformats.org/officeDocument/2006/relationships/image" Target="../media/image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slide" Target="/ppt/slides/slide28.xml"/><Relationship Id="rId4" Type="http://schemas.openxmlformats.org/officeDocument/2006/relationships/image" Target="../media/image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slide" Target="/ppt/slides/slide28.xml"/><Relationship Id="rId4" Type="http://schemas.openxmlformats.org/officeDocument/2006/relationships/image" Target="../media/image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slide" Target="/ppt/slides/slide37.xml"/><Relationship Id="rId4" Type="http://schemas.openxmlformats.org/officeDocument/2006/relationships/slide" Target="/ppt/slides/slide38.xml"/><Relationship Id="rId5" Type="http://schemas.openxmlformats.org/officeDocument/2006/relationships/slide" Target="/ppt/slides/slide4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8.jpg"/><Relationship Id="rId4" Type="http://schemas.openxmlformats.org/officeDocument/2006/relationships/slide" Target="/ppt/slid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8.jpg"/><Relationship Id="rId4" Type="http://schemas.openxmlformats.org/officeDocument/2006/relationships/slide" Target="/ppt/slid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8.jpg"/><Relationship Id="rId4" Type="http://schemas.openxmlformats.org/officeDocument/2006/relationships/slide" Target="/ppt/slides/slide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8.jpg"/><Relationship Id="rId4" Type="http://schemas.openxmlformats.org/officeDocument/2006/relationships/slide" Target="/ppt/slides/slide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9.jpg"/><Relationship Id="rId4" Type="http://schemas.openxmlformats.org/officeDocument/2006/relationships/slide" Target="/ppt/slid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9.jpg"/><Relationship Id="rId4" Type="http://schemas.openxmlformats.org/officeDocument/2006/relationships/slide" Target="/ppt/slides/slide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slide" Target="/ppt/slides/slide46.xml"/><Relationship Id="rId4" Type="http://schemas.openxmlformats.org/officeDocument/2006/relationships/slide" Target="/ppt/slides/slide49.xml"/><Relationship Id="rId5" Type="http://schemas.openxmlformats.org/officeDocument/2006/relationships/slide" Target="/ppt/slides/slide52.xml"/><Relationship Id="rId6" Type="http://schemas.openxmlformats.org/officeDocument/2006/relationships/slide" Target="/ppt/slides/slide5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jpg"/><Relationship Id="rId4" Type="http://schemas.openxmlformats.org/officeDocument/2006/relationships/slide" Target="/ppt/slid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jpg"/><Relationship Id="rId4" Type="http://schemas.openxmlformats.org/officeDocument/2006/relationships/slide" Target="/ppt/slides/slide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hyperlink" Target="https://educlgqc.sharepoint.com/:b:/r/sites/portailclg/Documents%20partages/Conditions%20de%20travail/Documents%20sp%C3%A9cifiques%20au%20personnel%20enseignant/Calendrier%20des%20jours%20f%C3%A9ri%C3%A9s%20et%20ch%C3%B4m%C3%A9s%202021-2022.pdf?csf=1&amp;web=1&amp;e=ayeo8Y"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jpg"/><Relationship Id="rId4" Type="http://schemas.openxmlformats.org/officeDocument/2006/relationships/slide" Target="/ppt/slides/slide4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2.jpg"/><Relationship Id="rId4" Type="http://schemas.openxmlformats.org/officeDocument/2006/relationships/slide" Target="/ppt/slides/slide4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2.jpg"/><Relationship Id="rId4" Type="http://schemas.openxmlformats.org/officeDocument/2006/relationships/slide" Target="/ppt/slides/slide4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2.jpg"/><Relationship Id="rId4" Type="http://schemas.openxmlformats.org/officeDocument/2006/relationships/slide" Target="/ppt/slides/slide4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jpg"/><Relationship Id="rId4" Type="http://schemas.openxmlformats.org/officeDocument/2006/relationships/slide" Target="/ppt/slides/slide4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jpg"/><Relationship Id="rId4" Type="http://schemas.openxmlformats.org/officeDocument/2006/relationships/slide" Target="/ppt/slides/slide4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2.jpg"/><Relationship Id="rId4" Type="http://schemas.openxmlformats.org/officeDocument/2006/relationships/slide" Target="/ppt/slides/slide4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comments" Target="../comments/comment4.xml"/><Relationship Id="rId4" Type="http://schemas.openxmlformats.org/officeDocument/2006/relationships/image" Target="../media/image2.jpg"/><Relationship Id="rId5" Type="http://schemas.openxmlformats.org/officeDocument/2006/relationships/slide" Target="/ppt/slides/slide4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hyperlink" Target="http://fneeq.qc.ca/fr/la_retraite_progressive_et_la_retraite_graduelle-355/" TargetMode="External"/><Relationship Id="rId4" Type="http://schemas.openxmlformats.org/officeDocument/2006/relationships/hyperlink" Target="http://fneeq.qc.ca/fr/la_retraite_progressive_et_la_retraite_graduelle-355/" TargetMode="External"/><Relationship Id="rId5" Type="http://schemas.openxmlformats.org/officeDocument/2006/relationships/image" Target="../media/image2.jpg"/><Relationship Id="rId6" Type="http://schemas.openxmlformats.org/officeDocument/2006/relationships/slide" Target="/ppt/slides/slide4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jpg"/><Relationship Id="rId4" Type="http://schemas.openxmlformats.org/officeDocument/2006/relationships/slide" Target="/ppt/slides/slide4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2.jpg"/><Relationship Id="rId4" Type="http://schemas.openxmlformats.org/officeDocument/2006/relationships/slide" Target="/ppt/slid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6"/>
          <p:cNvSpPr txBox="1"/>
          <p:nvPr>
            <p:ph idx="1" type="subTitle"/>
          </p:nvPr>
        </p:nvSpPr>
        <p:spPr>
          <a:xfrm>
            <a:off x="971600" y="2924944"/>
            <a:ext cx="7416824" cy="3096344"/>
          </a:xfrm>
          <a:prstGeom prst="rect">
            <a:avLst/>
          </a:prstGeom>
          <a:noFill/>
          <a:ln>
            <a:noFill/>
          </a:ln>
        </p:spPr>
        <p:txBody>
          <a:bodyPr anchorCtr="0" anchor="ctr" bIns="0" lIns="0" spcFirstLastPara="1" rIns="0" wrap="square" tIns="0">
            <a:noAutofit/>
          </a:bodyPr>
          <a:lstStyle/>
          <a:p>
            <a:pPr indent="-358775" lvl="0" marL="358775" rtl="0" algn="l">
              <a:spcBef>
                <a:spcPts val="0"/>
              </a:spcBef>
              <a:spcAft>
                <a:spcPts val="0"/>
              </a:spcAft>
              <a:buSzPts val="3000"/>
              <a:buFont typeface="Arial"/>
              <a:buChar char="•"/>
            </a:pPr>
            <a:r>
              <a:rPr lang="fr-CA" sz="2000" cap="none"/>
              <a:t>Afin de suivre les liens hypertexte configurés dans cette présentation, il faut la visionner en mode diaporama. Repérez les liens par le soulignement des caractères.</a:t>
            </a:r>
            <a:endParaRPr/>
          </a:p>
          <a:p>
            <a:pPr indent="-358775" lvl="0" marL="358775" rtl="0" algn="l">
              <a:spcBef>
                <a:spcPts val="2000"/>
              </a:spcBef>
              <a:spcAft>
                <a:spcPts val="0"/>
              </a:spcAft>
              <a:buSzPts val="3000"/>
              <a:buFont typeface="Arial"/>
              <a:buChar char="•"/>
            </a:pPr>
            <a:r>
              <a:rPr lang="fr-CA" sz="2000" cap="none"/>
              <a:t>Utilisez les boutons au bas de l’écran pour atteindre le menu principal et les sous-menus de chaque section.</a:t>
            </a:r>
            <a:endParaRPr/>
          </a:p>
        </p:txBody>
      </p:sp>
      <p:sp>
        <p:nvSpPr>
          <p:cNvPr id="263" name="Google Shape;263;p36"/>
          <p:cNvSpPr txBox="1"/>
          <p:nvPr>
            <p:ph type="ctrTitle"/>
          </p:nvPr>
        </p:nvSpPr>
        <p:spPr>
          <a:xfrm>
            <a:off x="155448" y="381000"/>
            <a:ext cx="8823960" cy="1752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fr-CA"/>
              <a:t>CE QUE TOUT PROF SYNDIQUÉ DEVRAIT SAVOIR</a:t>
            </a:r>
            <a:endParaRPr/>
          </a:p>
        </p:txBody>
      </p:sp>
      <p:sp>
        <p:nvSpPr>
          <p:cNvPr id="264" name="Google Shape;264;p36"/>
          <p:cNvSpPr txBox="1"/>
          <p:nvPr>
            <p:ph idx="10" type="dt"/>
          </p:nvPr>
        </p:nvSpPr>
        <p:spPr>
          <a:xfrm>
            <a:off x="107504" y="6453336"/>
            <a:ext cx="1081088" cy="21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265" name="Google Shape;265;p36"/>
          <p:cNvSpPr txBox="1"/>
          <p:nvPr>
            <p:ph idx="12" type="sldNum"/>
          </p:nvPr>
        </p:nvSpPr>
        <p:spPr>
          <a:xfrm>
            <a:off x="4343400" y="2198688"/>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7"/>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None/>
            </a:pPr>
            <a:r>
              <a:rPr lang="fr-CA"/>
              <a:t>MISE EN GARDE</a:t>
            </a:r>
            <a:endParaRPr/>
          </a:p>
        </p:txBody>
      </p:sp>
      <p:sp>
        <p:nvSpPr>
          <p:cNvPr id="271" name="Google Shape;271;p37"/>
          <p:cNvSpPr txBox="1"/>
          <p:nvPr>
            <p:ph idx="1" type="body"/>
          </p:nvPr>
        </p:nvSpPr>
        <p:spPr>
          <a:xfrm>
            <a:off x="179512" y="1628800"/>
            <a:ext cx="8784976" cy="475252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2035"/>
              <a:buNone/>
            </a:pPr>
            <a:r>
              <a:rPr lang="fr-CA" sz="2035"/>
              <a:t>Le présent document n’a aucune valeur légale. Il a comme seul objectif de vulgariser la convention collective et les pratiques du Collège Lionel-Groulx (qui sont souvent appelées à changer).</a:t>
            </a:r>
            <a:endParaRPr/>
          </a:p>
          <a:p>
            <a:pPr indent="0" lvl="0" marL="0" rtl="0" algn="l">
              <a:lnSpc>
                <a:spcPct val="90000"/>
              </a:lnSpc>
              <a:spcBef>
                <a:spcPts val="2000"/>
              </a:spcBef>
              <a:spcAft>
                <a:spcPts val="0"/>
              </a:spcAft>
              <a:buSzPts val="2035"/>
              <a:buNone/>
            </a:pPr>
            <a:r>
              <a:rPr lang="fr-CA" sz="2035"/>
              <a:t>Les documents officiels sont :</a:t>
            </a:r>
            <a:endParaRPr/>
          </a:p>
          <a:p>
            <a:pPr indent="-273050" lvl="0" marL="273050" rtl="0" algn="l">
              <a:lnSpc>
                <a:spcPct val="90000"/>
              </a:lnSpc>
              <a:spcBef>
                <a:spcPts val="2000"/>
              </a:spcBef>
              <a:spcAft>
                <a:spcPts val="0"/>
              </a:spcAft>
              <a:buClr>
                <a:srgbClr val="702C1C"/>
              </a:buClr>
              <a:buSzPts val="2035"/>
              <a:buChar char="⚫"/>
            </a:pPr>
            <a:r>
              <a:rPr lang="fr-CA" sz="2035" u="sng">
                <a:solidFill>
                  <a:schemeClr val="hlink"/>
                </a:solidFill>
                <a:hlinkClick r:id="rId3"/>
              </a:rPr>
              <a:t>La convention collective</a:t>
            </a:r>
            <a:r>
              <a:rPr lang="fr-CA" sz="2035"/>
              <a:t> et les lettres d’entente</a:t>
            </a:r>
            <a:endParaRPr/>
          </a:p>
          <a:p>
            <a:pPr indent="-273050" lvl="0" marL="273050" rtl="0" algn="l">
              <a:lnSpc>
                <a:spcPct val="90000"/>
              </a:lnSpc>
              <a:spcBef>
                <a:spcPts val="2000"/>
              </a:spcBef>
              <a:spcAft>
                <a:spcPts val="0"/>
              </a:spcAft>
              <a:buClr>
                <a:srgbClr val="702C1C"/>
              </a:buClr>
              <a:buSzPts val="2035"/>
              <a:buChar char="⚫"/>
            </a:pPr>
            <a:r>
              <a:rPr lang="fr-CA" sz="2035" u="sng">
                <a:solidFill>
                  <a:schemeClr val="hlink"/>
                </a:solidFill>
                <a:hlinkClick r:id="rId4"/>
              </a:rPr>
              <a:t>Les politiques et les règlements du Collège</a:t>
            </a:r>
            <a:endParaRPr sz="2035"/>
          </a:p>
          <a:p>
            <a:pPr indent="0" lvl="0" marL="0" rtl="0" algn="l">
              <a:lnSpc>
                <a:spcPct val="90000"/>
              </a:lnSpc>
              <a:spcBef>
                <a:spcPts val="2000"/>
              </a:spcBef>
              <a:spcAft>
                <a:spcPts val="0"/>
              </a:spcAft>
              <a:buSzPts val="2035"/>
              <a:buNone/>
            </a:pPr>
            <a:r>
              <a:rPr lang="fr-CA" sz="2035"/>
              <a:t>Avant de prendre une décision importante, consultez le personnel de la direction des relations humaines et/ou un représentant syndical.</a:t>
            </a:r>
            <a:endParaRPr/>
          </a:p>
          <a:p>
            <a:pPr indent="0" lvl="0" marL="0" rtl="0" algn="l">
              <a:lnSpc>
                <a:spcPct val="90000"/>
              </a:lnSpc>
              <a:spcBef>
                <a:spcPts val="2000"/>
              </a:spcBef>
              <a:spcAft>
                <a:spcPts val="0"/>
              </a:spcAft>
              <a:buSzPts val="2035"/>
              <a:buNone/>
            </a:pPr>
            <a:r>
              <a:t/>
            </a:r>
            <a:endParaRPr sz="2035"/>
          </a:p>
          <a:p>
            <a:pPr indent="0" lvl="0" marL="0" rtl="0" algn="l">
              <a:lnSpc>
                <a:spcPct val="90000"/>
              </a:lnSpc>
              <a:spcBef>
                <a:spcPts val="2000"/>
              </a:spcBef>
              <a:spcAft>
                <a:spcPts val="0"/>
              </a:spcAft>
              <a:buSzPts val="2035"/>
              <a:buNone/>
            </a:pPr>
            <a:r>
              <a:t/>
            </a:r>
            <a:endParaRPr sz="2035"/>
          </a:p>
          <a:p>
            <a:pPr indent="0" lvl="0" marL="0" rtl="0" algn="l">
              <a:lnSpc>
                <a:spcPct val="90000"/>
              </a:lnSpc>
              <a:spcBef>
                <a:spcPts val="0"/>
              </a:spcBef>
              <a:spcAft>
                <a:spcPts val="0"/>
              </a:spcAft>
              <a:buSzPts val="1665"/>
              <a:buNone/>
            </a:pPr>
            <a:r>
              <a:rPr lang="fr-CA" sz="1665">
                <a:solidFill>
                  <a:srgbClr val="800000"/>
                </a:solidFill>
              </a:rPr>
              <a:t>Dernière mise à jour :</a:t>
            </a:r>
            <a:endParaRPr/>
          </a:p>
        </p:txBody>
      </p:sp>
      <p:sp>
        <p:nvSpPr>
          <p:cNvPr id="272" name="Google Shape;272;p37"/>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273" name="Google Shape;273;p37"/>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8"/>
          <p:cNvSpPr txBox="1"/>
          <p:nvPr>
            <p:ph type="title"/>
          </p:nvPr>
        </p:nvSpPr>
        <p:spPr>
          <a:xfrm>
            <a:off x="457200" y="332656"/>
            <a:ext cx="8229600" cy="769441"/>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fr-CA"/>
              <a:t>Consultez les sites Web!</a:t>
            </a:r>
            <a:endParaRPr/>
          </a:p>
        </p:txBody>
      </p:sp>
      <p:sp>
        <p:nvSpPr>
          <p:cNvPr id="279" name="Google Shape;279;p38"/>
          <p:cNvSpPr txBox="1"/>
          <p:nvPr>
            <p:ph idx="4294967295" type="body"/>
          </p:nvPr>
        </p:nvSpPr>
        <p:spPr>
          <a:xfrm>
            <a:off x="395288" y="1484784"/>
            <a:ext cx="8424862" cy="468052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0000FF"/>
              </a:buClr>
              <a:buSzPts val="2400"/>
              <a:buFont typeface="Arial"/>
              <a:buNone/>
            </a:pPr>
            <a:r>
              <a:rPr b="1" lang="fr-CA" sz="2400">
                <a:solidFill>
                  <a:srgbClr val="0000FF"/>
                </a:solidFill>
              </a:rPr>
              <a:t>Dans un navigateur, il suffit de saisir </a:t>
            </a:r>
            <a:r>
              <a:rPr b="1" lang="fr-CA" sz="2400" u="sng">
                <a:solidFill>
                  <a:schemeClr val="hlink"/>
                </a:solidFill>
                <a:hlinkClick r:id="rId3"/>
              </a:rPr>
              <a:t>FNEEQ</a:t>
            </a:r>
            <a:r>
              <a:rPr b="1" lang="fr-CA" sz="2400">
                <a:solidFill>
                  <a:srgbClr val="0000FF"/>
                </a:solidFill>
              </a:rPr>
              <a:t> ou </a:t>
            </a:r>
            <a:r>
              <a:rPr b="1" lang="fr-CA" sz="2400" u="sng">
                <a:solidFill>
                  <a:schemeClr val="hlink"/>
                </a:solidFill>
                <a:hlinkClick r:id="rId4"/>
              </a:rPr>
              <a:t>SEECLG</a:t>
            </a:r>
            <a:r>
              <a:rPr b="1" lang="fr-CA" sz="2400">
                <a:solidFill>
                  <a:srgbClr val="0000FF"/>
                </a:solidFill>
              </a:rPr>
              <a:t>.</a:t>
            </a:r>
            <a:endParaRPr/>
          </a:p>
          <a:p>
            <a:pPr indent="-342900" lvl="0" marL="342900" rtl="0" algn="l">
              <a:spcBef>
                <a:spcPts val="480"/>
              </a:spcBef>
              <a:spcAft>
                <a:spcPts val="0"/>
              </a:spcAft>
              <a:buClr>
                <a:srgbClr val="0000FF"/>
              </a:buClr>
              <a:buSzPts val="2400"/>
              <a:buFont typeface="Arial"/>
              <a:buNone/>
            </a:pPr>
            <a:r>
              <a:rPr b="1" lang="fr-CA" sz="2400">
                <a:solidFill>
                  <a:srgbClr val="0000FF"/>
                </a:solidFill>
              </a:rPr>
              <a:t>On peut trouver : </a:t>
            </a:r>
            <a:endParaRPr/>
          </a:p>
          <a:p>
            <a:pPr indent="-342900" lvl="0" marL="342900" rtl="0" algn="l">
              <a:spcBef>
                <a:spcPts val="1500"/>
              </a:spcBef>
              <a:spcAft>
                <a:spcPts val="0"/>
              </a:spcAft>
              <a:buClr>
                <a:srgbClr val="0000FF"/>
              </a:buClr>
              <a:buSzPts val="2400"/>
              <a:buChar char="•"/>
            </a:pPr>
            <a:r>
              <a:rPr lang="fr-CA" sz="2400"/>
              <a:t>La convention en format électronique </a:t>
            </a:r>
            <a:br>
              <a:rPr lang="fr-CA" sz="2400"/>
            </a:br>
            <a:r>
              <a:rPr lang="fr-CA" sz="2400"/>
              <a:t>	(</a:t>
            </a:r>
            <a:r>
              <a:rPr i="1" lang="fr-CA" sz="2400"/>
              <a:t>Ctrl F pour faire des recherches rapides avec un mot clé)</a:t>
            </a:r>
            <a:endParaRPr/>
          </a:p>
          <a:p>
            <a:pPr indent="-342900" lvl="0" marL="342900" rtl="0" algn="l">
              <a:spcBef>
                <a:spcPts val="1500"/>
              </a:spcBef>
              <a:spcAft>
                <a:spcPts val="0"/>
              </a:spcAft>
              <a:buClr>
                <a:srgbClr val="0000FF"/>
              </a:buClr>
              <a:buSzPts val="2400"/>
              <a:buChar char="•"/>
            </a:pPr>
            <a:r>
              <a:rPr lang="fr-CA" sz="2400"/>
              <a:t>L’échelle salariale (page </a:t>
            </a:r>
            <a:r>
              <a:rPr lang="fr-CA" sz="2400"/>
              <a:t>341</a:t>
            </a:r>
            <a:r>
              <a:rPr lang="fr-CA" sz="2400"/>
              <a:t> de la convention collective)</a:t>
            </a:r>
            <a:endParaRPr/>
          </a:p>
          <a:p>
            <a:pPr indent="-342900" lvl="0" marL="342900" rtl="0" algn="l">
              <a:spcBef>
                <a:spcPts val="1500"/>
              </a:spcBef>
              <a:spcAft>
                <a:spcPts val="0"/>
              </a:spcAft>
              <a:buClr>
                <a:srgbClr val="0000FF"/>
              </a:buClr>
              <a:buSzPts val="2400"/>
              <a:buChar char="•"/>
            </a:pPr>
            <a:r>
              <a:rPr lang="fr-CA" sz="2400"/>
              <a:t>Des guides </a:t>
            </a:r>
            <a:r>
              <a:rPr i="1" lang="fr-CA" sz="2400"/>
              <a:t>(précarité, congés, assurances, retraite, etc.)</a:t>
            </a:r>
            <a:endParaRPr/>
          </a:p>
          <a:p>
            <a:pPr indent="-342900" lvl="0" marL="342900" rtl="0" algn="l">
              <a:spcBef>
                <a:spcPts val="1500"/>
              </a:spcBef>
              <a:spcAft>
                <a:spcPts val="0"/>
              </a:spcAft>
              <a:buClr>
                <a:srgbClr val="0000FF"/>
              </a:buClr>
              <a:buSzPts val="2400"/>
              <a:buChar char="•"/>
            </a:pPr>
            <a:r>
              <a:rPr lang="fr-CA" sz="2400"/>
              <a:t>Diverses publications qui vous tiennent au courant des enjeux</a:t>
            </a:r>
            <a:endParaRPr/>
          </a:p>
          <a:p>
            <a:pPr indent="-342900" lvl="0" marL="342900" rtl="0" algn="l">
              <a:spcBef>
                <a:spcPts val="1500"/>
              </a:spcBef>
              <a:spcAft>
                <a:spcPts val="0"/>
              </a:spcAft>
              <a:buClr>
                <a:srgbClr val="0000FF"/>
              </a:buClr>
              <a:buSzPts val="2400"/>
              <a:buChar char="•"/>
            </a:pPr>
            <a:r>
              <a:rPr lang="fr-CA" sz="2400"/>
              <a:t>Bien d’autres choses encore…</a:t>
            </a:r>
            <a:endParaRPr/>
          </a:p>
        </p:txBody>
      </p:sp>
      <p:sp>
        <p:nvSpPr>
          <p:cNvPr id="280" name="Google Shape;280;p38"/>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fr-CA"/>
              <a:t>2021-10-14</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9"/>
          <p:cNvSpPr txBox="1"/>
          <p:nvPr>
            <p:ph type="title"/>
          </p:nvPr>
        </p:nvSpPr>
        <p:spPr>
          <a:xfrm>
            <a:off x="457200" y="332656"/>
            <a:ext cx="8229600" cy="769441"/>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fr-CA"/>
              <a:t>Consultez le site web du Syndicat</a:t>
            </a:r>
            <a:endParaRPr/>
          </a:p>
        </p:txBody>
      </p:sp>
      <p:sp>
        <p:nvSpPr>
          <p:cNvPr id="286" name="Google Shape;286;p39"/>
          <p:cNvSpPr txBox="1"/>
          <p:nvPr>
            <p:ph idx="4294967295" type="body"/>
          </p:nvPr>
        </p:nvSpPr>
        <p:spPr>
          <a:xfrm>
            <a:off x="395288" y="1484784"/>
            <a:ext cx="8424862" cy="468052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0000FF"/>
              </a:buClr>
              <a:buSzPts val="2800"/>
              <a:buNone/>
            </a:pPr>
            <a:r>
              <a:rPr b="1" lang="fr-CA" sz="2800" u="sng">
                <a:solidFill>
                  <a:schemeClr val="hlink"/>
                </a:solidFill>
                <a:hlinkClick r:id="rId3"/>
              </a:rPr>
              <a:t>seeclg.org</a:t>
            </a:r>
            <a:endParaRPr b="1" sz="2800">
              <a:solidFill>
                <a:srgbClr val="0000FF"/>
              </a:solidFill>
            </a:endParaRPr>
          </a:p>
          <a:p>
            <a:pPr indent="-342900" lvl="0" marL="342900" rtl="0" algn="l">
              <a:spcBef>
                <a:spcPts val="1500"/>
              </a:spcBef>
              <a:spcAft>
                <a:spcPts val="0"/>
              </a:spcAft>
              <a:buClr>
                <a:srgbClr val="0000FF"/>
              </a:buClr>
              <a:buSzPts val="2600"/>
              <a:buChar char="•"/>
            </a:pPr>
            <a:r>
              <a:rPr lang="fr-CA" sz="2600"/>
              <a:t>Les diverses ressources</a:t>
            </a:r>
            <a:endParaRPr/>
          </a:p>
          <a:p>
            <a:pPr indent="-342900" lvl="0" marL="342900" rtl="0" algn="l">
              <a:spcBef>
                <a:spcPts val="1500"/>
              </a:spcBef>
              <a:spcAft>
                <a:spcPts val="0"/>
              </a:spcAft>
              <a:buClr>
                <a:srgbClr val="0000FF"/>
              </a:buClr>
              <a:buSzPts val="2600"/>
              <a:buChar char="•"/>
            </a:pPr>
            <a:r>
              <a:rPr lang="fr-CA" sz="2600"/>
              <a:t>Les publications locales (</a:t>
            </a:r>
            <a:r>
              <a:rPr i="1" lang="fr-CA" sz="2600"/>
              <a:t>De vive voix</a:t>
            </a:r>
            <a:r>
              <a:rPr lang="fr-CA" sz="2600"/>
              <a:t>)</a:t>
            </a:r>
            <a:br>
              <a:rPr lang="fr-CA" sz="2600"/>
            </a:br>
            <a:r>
              <a:rPr lang="fr-CA" sz="2600"/>
              <a:t>et les archives (les anciennes édition du </a:t>
            </a:r>
            <a:r>
              <a:rPr i="1" lang="fr-CA" sz="2600"/>
              <a:t>Porte-voix</a:t>
            </a:r>
            <a:r>
              <a:rPr lang="fr-CA" sz="2600"/>
              <a:t>)</a:t>
            </a:r>
            <a:endParaRPr/>
          </a:p>
          <a:p>
            <a:pPr indent="-342900" lvl="0" marL="342900" rtl="0" algn="l">
              <a:spcBef>
                <a:spcPts val="1500"/>
              </a:spcBef>
              <a:spcAft>
                <a:spcPts val="0"/>
              </a:spcAft>
              <a:buClr>
                <a:srgbClr val="0000FF"/>
              </a:buClr>
              <a:buSzPts val="2600"/>
              <a:buChar char="•"/>
            </a:pPr>
            <a:r>
              <a:rPr lang="fr-CA" sz="2600"/>
              <a:t>Les actualités</a:t>
            </a:r>
            <a:endParaRPr/>
          </a:p>
          <a:p>
            <a:pPr indent="-342900" lvl="0" marL="342900" rtl="0" algn="l">
              <a:spcBef>
                <a:spcPts val="1500"/>
              </a:spcBef>
              <a:spcAft>
                <a:spcPts val="0"/>
              </a:spcAft>
              <a:buClr>
                <a:srgbClr val="0000FF"/>
              </a:buClr>
              <a:buSzPts val="2600"/>
              <a:buChar char="•"/>
            </a:pPr>
            <a:r>
              <a:rPr lang="fr-CA" sz="2600"/>
              <a:t>Des liens vers d’autres publications</a:t>
            </a:r>
            <a:endParaRPr/>
          </a:p>
          <a:p>
            <a:pPr indent="-342900" lvl="0" marL="342900" rtl="0" algn="l">
              <a:spcBef>
                <a:spcPts val="1500"/>
              </a:spcBef>
              <a:spcAft>
                <a:spcPts val="0"/>
              </a:spcAft>
              <a:buClr>
                <a:srgbClr val="0000FF"/>
              </a:buClr>
              <a:buSzPts val="2600"/>
              <a:buChar char="•"/>
            </a:pPr>
            <a:r>
              <a:rPr lang="fr-CA" sz="2600"/>
              <a:t>Des informations sur nos comités locaux, sur le conseil syndical, l’Assemblée générale, etc.</a:t>
            </a:r>
            <a:endParaRPr/>
          </a:p>
        </p:txBody>
      </p:sp>
      <p:sp>
        <p:nvSpPr>
          <p:cNvPr id="287" name="Google Shape;287;p39"/>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fr-CA"/>
              <a:t>2021-10-14</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descr="CNN pretzel.gif" id="292" name="Google Shape;292;p40">
            <a:hlinkClick r:id="rId3"/>
          </p:cNvPr>
          <p:cNvPicPr preferRelativeResize="0"/>
          <p:nvPr/>
        </p:nvPicPr>
        <p:blipFill rotWithShape="1">
          <a:blip r:embed="rId4">
            <a:alphaModFix/>
          </a:blip>
          <a:srcRect b="0" l="0" r="0" t="0"/>
          <a:stretch/>
        </p:blipFill>
        <p:spPr>
          <a:xfrm>
            <a:off x="196850" y="549275"/>
            <a:ext cx="3295650" cy="4114800"/>
          </a:xfrm>
          <a:prstGeom prst="rect">
            <a:avLst/>
          </a:prstGeom>
          <a:noFill/>
          <a:ln>
            <a:noFill/>
          </a:ln>
        </p:spPr>
      </p:pic>
      <p:sp>
        <p:nvSpPr>
          <p:cNvPr id="293" name="Google Shape;293;p40"/>
          <p:cNvSpPr txBox="1"/>
          <p:nvPr/>
        </p:nvSpPr>
        <p:spPr>
          <a:xfrm>
            <a:off x="3563950" y="765325"/>
            <a:ext cx="5383200" cy="5304000"/>
          </a:xfrm>
          <a:prstGeom prst="rect">
            <a:avLst/>
          </a:prstGeom>
          <a:noFill/>
          <a:ln>
            <a:noFill/>
          </a:ln>
        </p:spPr>
        <p:txBody>
          <a:bodyPr anchorCtr="0" anchor="ctr" bIns="45700" lIns="91425" spcFirstLastPara="1" rIns="91425" wrap="square" tIns="45700">
            <a:noAutofit/>
          </a:bodyPr>
          <a:lstStyle/>
          <a:p>
            <a:pPr indent="-363538" lvl="0" marL="363538" marR="0" rtl="0" algn="l">
              <a:spcBef>
                <a:spcPts val="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Confédération des syndicats nationaux</a:t>
            </a:r>
            <a:endParaRPr/>
          </a:p>
          <a:p>
            <a:pPr indent="-363538" lvl="0" marL="363538" marR="0" rtl="0" algn="l">
              <a:spcBef>
                <a:spcPts val="200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Trois anneaux : </a:t>
            </a:r>
            <a:br>
              <a:rPr b="1" i="0" lang="fr-CA" sz="2200" u="none" cap="none" strike="noStrike">
                <a:solidFill>
                  <a:schemeClr val="dk1"/>
                </a:solidFill>
                <a:latin typeface="Calibri"/>
                <a:ea typeface="Calibri"/>
                <a:cs typeface="Calibri"/>
                <a:sym typeface="Calibri"/>
              </a:rPr>
            </a:br>
            <a:r>
              <a:rPr b="1" i="0" lang="fr-CA" sz="2200" u="none" cap="none" strike="noStrike">
                <a:solidFill>
                  <a:schemeClr val="dk1"/>
                </a:solidFill>
                <a:latin typeface="Calibri"/>
                <a:ea typeface="Calibri"/>
                <a:cs typeface="Calibri"/>
                <a:sym typeface="Calibri"/>
              </a:rPr>
              <a:t>local – régional - fédérations</a:t>
            </a:r>
            <a:endParaRPr/>
          </a:p>
          <a:p>
            <a:pPr indent="-363538" lvl="0" marL="363538" marR="0" rtl="0" algn="l">
              <a:spcBef>
                <a:spcPts val="200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La CSN représente : </a:t>
            </a:r>
            <a:endParaRPr/>
          </a:p>
          <a:p>
            <a:pPr indent="-361950" lvl="1" marL="1077913" marR="0" rtl="0" algn="l">
              <a:spcBef>
                <a:spcPts val="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2 000 syndicats,</a:t>
            </a:r>
            <a:endParaRPr/>
          </a:p>
          <a:p>
            <a:pPr indent="-361950" lvl="1" marL="1077913" marR="0" rtl="0" algn="l">
              <a:spcBef>
                <a:spcPts val="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8 fédérations (par mission)</a:t>
            </a:r>
            <a:endParaRPr/>
          </a:p>
          <a:p>
            <a:pPr indent="-361950" lvl="1" marL="1077913" marR="0" rtl="0" algn="l">
              <a:spcBef>
                <a:spcPts val="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13 conseils centraux (par région)</a:t>
            </a:r>
            <a:endParaRPr b="0" i="0" sz="2200" u="none" cap="none" strike="noStrike">
              <a:solidFill>
                <a:schemeClr val="dk1"/>
              </a:solidFill>
              <a:latin typeface="Calibri"/>
              <a:ea typeface="Calibri"/>
              <a:cs typeface="Calibri"/>
              <a:sym typeface="Calibri"/>
            </a:endParaRPr>
          </a:p>
          <a:p>
            <a:pPr indent="-363538" lvl="0" marL="363538" marR="0" rtl="0" algn="l">
              <a:spcBef>
                <a:spcPts val="200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Sont aussi au cœur même de l’existence et de l’action de la CSN :</a:t>
            </a:r>
            <a:endParaRPr/>
          </a:p>
          <a:p>
            <a:pPr indent="-361950" lvl="1" marL="1077913" marR="0" rtl="0" algn="l">
              <a:spcBef>
                <a:spcPts val="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l’autonomie, </a:t>
            </a:r>
            <a:endParaRPr/>
          </a:p>
          <a:p>
            <a:pPr indent="-361950" lvl="1" marL="1077913" marR="0" rtl="0" algn="l">
              <a:spcBef>
                <a:spcPts val="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la démocratie, </a:t>
            </a:r>
            <a:endParaRPr/>
          </a:p>
          <a:p>
            <a:pPr indent="-361950" lvl="1" marL="1077913" marR="0" rtl="0" algn="l">
              <a:spcBef>
                <a:spcPts val="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la solidarité.</a:t>
            </a:r>
            <a:endParaRPr/>
          </a:p>
          <a:p>
            <a:pPr indent="-363538" lvl="0" marL="363538" marR="0" rtl="0" algn="l">
              <a:spcBef>
                <a:spcPts val="2000"/>
              </a:spcBef>
              <a:spcAft>
                <a:spcPts val="0"/>
              </a:spcAft>
              <a:buClr>
                <a:schemeClr val="dk1"/>
              </a:buClr>
              <a:buSzPts val="2750"/>
              <a:buFont typeface="Noto Sans Symbols"/>
              <a:buChar char="⮚"/>
            </a:pPr>
            <a:r>
              <a:rPr b="1" i="0" lang="fr-CA" sz="2200" u="none" cap="none" strike="noStrike">
                <a:solidFill>
                  <a:schemeClr val="dk1"/>
                </a:solidFill>
                <a:latin typeface="Calibri"/>
                <a:ea typeface="Calibri"/>
                <a:cs typeface="Calibri"/>
                <a:sym typeface="Calibri"/>
              </a:rPr>
              <a:t>La CSN, c’est environ 300 000 personnes. </a:t>
            </a:r>
            <a:endParaRPr b="0" i="0" sz="2200" u="none" cap="none" strike="noStrike">
              <a:solidFill>
                <a:schemeClr val="dk1"/>
              </a:solidFill>
              <a:latin typeface="Calibri"/>
              <a:ea typeface="Calibri"/>
              <a:cs typeface="Calibri"/>
              <a:sym typeface="Calibri"/>
            </a:endParaRPr>
          </a:p>
        </p:txBody>
      </p:sp>
      <p:sp>
        <p:nvSpPr>
          <p:cNvPr id="294" name="Google Shape;294;p40"/>
          <p:cNvSpPr txBox="1"/>
          <p:nvPr/>
        </p:nvSpPr>
        <p:spPr>
          <a:xfrm>
            <a:off x="395288" y="5013325"/>
            <a:ext cx="3097212" cy="260350"/>
          </a:xfrm>
          <a:prstGeom prst="rect">
            <a:avLst/>
          </a:prstGeom>
          <a:noFill/>
          <a:ln>
            <a:noFill/>
          </a:ln>
        </p:spPr>
        <p:txBody>
          <a:bodyPr anchorCtr="0" anchor="t" bIns="0" lIns="0" spcFirstLastPara="1" rIns="0" wrap="square" tIns="45700">
            <a:noAutofit/>
          </a:bodyPr>
          <a:lstStyle/>
          <a:p>
            <a:pPr indent="0" lvl="0" marL="0" marR="0" rtl="0" algn="l">
              <a:spcBef>
                <a:spcPts val="0"/>
              </a:spcBef>
              <a:spcAft>
                <a:spcPts val="0"/>
              </a:spcAft>
              <a:buNone/>
            </a:pPr>
            <a:r>
              <a:rPr b="1" i="0" lang="fr-CA" sz="1400" u="none" cap="none" strike="noStrike">
                <a:solidFill>
                  <a:schemeClr val="dk1"/>
                </a:solidFill>
                <a:latin typeface="Calibri"/>
                <a:ea typeface="Calibri"/>
                <a:cs typeface="Calibri"/>
                <a:sym typeface="Calibri"/>
              </a:rPr>
              <a:t>SIGLE ADOPTÉ au 46</a:t>
            </a:r>
            <a:r>
              <a:rPr b="1" baseline="30000" i="0" lang="fr-CA" sz="1400" u="none" cap="none" strike="noStrike">
                <a:solidFill>
                  <a:schemeClr val="dk1"/>
                </a:solidFill>
                <a:latin typeface="Calibri"/>
                <a:ea typeface="Calibri"/>
                <a:cs typeface="Calibri"/>
                <a:sym typeface="Calibri"/>
              </a:rPr>
              <a:t>e</a:t>
            </a:r>
            <a:r>
              <a:rPr b="1" i="0" lang="fr-CA" sz="1400" u="none" cap="none" strike="noStrike">
                <a:solidFill>
                  <a:schemeClr val="dk1"/>
                </a:solidFill>
                <a:latin typeface="Calibri"/>
                <a:ea typeface="Calibri"/>
                <a:cs typeface="Calibri"/>
                <a:sym typeface="Calibri"/>
              </a:rPr>
              <a:t> congrès de la (CSN)</a:t>
            </a:r>
            <a:endParaRPr sz="1800">
              <a:solidFill>
                <a:schemeClr val="dk1"/>
              </a:solidFill>
              <a:latin typeface="Calibri"/>
              <a:ea typeface="Calibri"/>
              <a:cs typeface="Calibri"/>
              <a:sym typeface="Calibri"/>
            </a:endParaRPr>
          </a:p>
        </p:txBody>
      </p:sp>
      <p:sp>
        <p:nvSpPr>
          <p:cNvPr id="295" name="Google Shape;295;p40"/>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fr-CA"/>
              <a:t>2021-10-14</a:t>
            </a:r>
            <a:endParaRPr/>
          </a:p>
        </p:txBody>
      </p:sp>
      <p:pic>
        <p:nvPicPr>
          <p:cNvPr id="296" name="Google Shape;296;p40"/>
          <p:cNvPicPr preferRelativeResize="0"/>
          <p:nvPr/>
        </p:nvPicPr>
        <p:blipFill rotWithShape="1">
          <a:blip r:embed="rId5">
            <a:alphaModFix/>
          </a:blip>
          <a:srcRect b="0" l="0" r="0" t="0"/>
          <a:stretch/>
        </p:blipFill>
        <p:spPr>
          <a:xfrm>
            <a:off x="7308850" y="1412875"/>
            <a:ext cx="1038225" cy="1219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1"/>
          <p:cNvSpPr txBox="1"/>
          <p:nvPr/>
        </p:nvSpPr>
        <p:spPr>
          <a:xfrm>
            <a:off x="318021" y="2538408"/>
            <a:ext cx="3965948" cy="2654573"/>
          </a:xfrm>
          <a:prstGeom prst="rect">
            <a:avLst/>
          </a:prstGeom>
          <a:noFill/>
          <a:ln>
            <a:noFill/>
          </a:ln>
        </p:spPr>
        <p:txBody>
          <a:bodyPr anchorCtr="0" anchor="t" bIns="45700" lIns="91425" spcFirstLastPara="1" rIns="91425" wrap="square" tIns="45700">
            <a:noAutofit/>
          </a:bodyPr>
          <a:lstStyle/>
          <a:p>
            <a:pPr indent="-269875" lvl="0" marL="269875" marR="0" rtl="0" algn="l">
              <a:spcBef>
                <a:spcPts val="0"/>
              </a:spcBef>
              <a:spcAft>
                <a:spcPts val="0"/>
              </a:spcAft>
              <a:buClr>
                <a:schemeClr val="dk1"/>
              </a:buClr>
              <a:buSzPts val="2200"/>
              <a:buFont typeface="Noto Sans Symbols"/>
              <a:buChar char="⮚"/>
            </a:pPr>
            <a:r>
              <a:rPr b="1" lang="fr-CA" sz="2200">
                <a:solidFill>
                  <a:schemeClr val="dk1"/>
                </a:solidFill>
                <a:latin typeface="Calibri"/>
                <a:ea typeface="Calibri"/>
                <a:cs typeface="Calibri"/>
                <a:sym typeface="Calibri"/>
              </a:rPr>
              <a:t>Fondée en 1969</a:t>
            </a:r>
            <a:endParaRPr/>
          </a:p>
          <a:p>
            <a:pPr indent="-269875" lvl="0" marL="269875" marR="0" rtl="0" algn="l">
              <a:spcBef>
                <a:spcPts val="0"/>
              </a:spcBef>
              <a:spcAft>
                <a:spcPts val="0"/>
              </a:spcAft>
              <a:buClr>
                <a:schemeClr val="dk1"/>
              </a:buClr>
              <a:buSzPts val="2200"/>
              <a:buFont typeface="Noto Sans Symbols"/>
              <a:buChar char="⮚"/>
            </a:pPr>
            <a:r>
              <a:rPr b="1" lang="fr-CA" sz="2200">
                <a:solidFill>
                  <a:schemeClr val="dk1"/>
                </a:solidFill>
                <a:latin typeface="Calibri"/>
                <a:ea typeface="Calibri"/>
                <a:cs typeface="Calibri"/>
                <a:sym typeface="Calibri"/>
              </a:rPr>
              <a:t>34 000 membres </a:t>
            </a:r>
            <a:endParaRPr/>
          </a:p>
          <a:p>
            <a:pPr indent="-269875" lvl="0" marL="269875" marR="0" rtl="0" algn="l">
              <a:spcBef>
                <a:spcPts val="0"/>
              </a:spcBef>
              <a:spcAft>
                <a:spcPts val="0"/>
              </a:spcAft>
              <a:buClr>
                <a:schemeClr val="dk1"/>
              </a:buClr>
              <a:buSzPts val="2200"/>
              <a:buFont typeface="Noto Sans Symbols"/>
              <a:buChar char="⮚"/>
            </a:pPr>
            <a:r>
              <a:rPr b="1" lang="fr-CA" sz="2200">
                <a:solidFill>
                  <a:schemeClr val="dk1"/>
                </a:solidFill>
                <a:latin typeface="Calibri"/>
                <a:ea typeface="Calibri"/>
                <a:cs typeface="Calibri"/>
                <a:sym typeface="Calibri"/>
              </a:rPr>
              <a:t>101 syndicats </a:t>
            </a:r>
            <a:endParaRPr/>
          </a:p>
          <a:p>
            <a:pPr indent="-269875" lvl="0" marL="269875" marR="0" rtl="0" algn="l">
              <a:spcBef>
                <a:spcPts val="1500"/>
              </a:spcBef>
              <a:spcAft>
                <a:spcPts val="0"/>
              </a:spcAft>
              <a:buClr>
                <a:schemeClr val="dk1"/>
              </a:buClr>
              <a:buSzPts val="2200"/>
              <a:buFont typeface="Noto Sans Symbols"/>
              <a:buChar char="⮚"/>
            </a:pPr>
            <a:r>
              <a:rPr b="1" lang="fr-CA" sz="2200">
                <a:solidFill>
                  <a:schemeClr val="dk1"/>
                </a:solidFill>
                <a:latin typeface="Calibri"/>
                <a:ea typeface="Calibri"/>
                <a:cs typeface="Calibri"/>
                <a:sym typeface="Calibri"/>
              </a:rPr>
              <a:t> 3 regroupements : </a:t>
            </a:r>
            <a:endParaRPr/>
          </a:p>
          <a:p>
            <a:pPr indent="-342900" lvl="1" marL="788988" marR="0" rtl="0" algn="l">
              <a:spcBef>
                <a:spcPts val="0"/>
              </a:spcBef>
              <a:spcAft>
                <a:spcPts val="0"/>
              </a:spcAft>
              <a:buClr>
                <a:schemeClr val="dk1"/>
              </a:buClr>
              <a:buSzPts val="2200"/>
              <a:buFont typeface="Arial"/>
              <a:buChar char="•"/>
            </a:pPr>
            <a:r>
              <a:rPr b="1" i="0" lang="fr-CA" sz="2200" u="none" cap="none" strike="noStrike">
                <a:solidFill>
                  <a:schemeClr val="dk1"/>
                </a:solidFill>
                <a:latin typeface="Calibri"/>
                <a:ea typeface="Calibri"/>
                <a:cs typeface="Calibri"/>
                <a:sym typeface="Calibri"/>
              </a:rPr>
              <a:t>privé (43 syndicats) </a:t>
            </a:r>
            <a:endParaRPr/>
          </a:p>
          <a:p>
            <a:pPr indent="-342900" lvl="1" marL="788988" marR="0" rtl="0" algn="l">
              <a:spcBef>
                <a:spcPts val="0"/>
              </a:spcBef>
              <a:spcAft>
                <a:spcPts val="0"/>
              </a:spcAft>
              <a:buClr>
                <a:schemeClr val="dk1"/>
              </a:buClr>
              <a:buSzPts val="2200"/>
              <a:buFont typeface="Arial"/>
              <a:buChar char="•"/>
            </a:pPr>
            <a:r>
              <a:rPr b="1" i="0" lang="fr-CA" sz="2200" u="none" cap="none" strike="noStrike">
                <a:solidFill>
                  <a:schemeClr val="dk1"/>
                </a:solidFill>
                <a:latin typeface="Calibri"/>
                <a:ea typeface="Calibri"/>
                <a:cs typeface="Calibri"/>
                <a:sym typeface="Calibri"/>
              </a:rPr>
              <a:t>université (13 syndicats) </a:t>
            </a:r>
            <a:endParaRPr/>
          </a:p>
          <a:p>
            <a:pPr indent="-342900" lvl="1" marL="788988" marR="0" rtl="0" algn="l">
              <a:spcBef>
                <a:spcPts val="0"/>
              </a:spcBef>
              <a:spcAft>
                <a:spcPts val="0"/>
              </a:spcAft>
              <a:buClr>
                <a:schemeClr val="dk1"/>
              </a:buClr>
              <a:buSzPts val="2200"/>
              <a:buFont typeface="Arial"/>
              <a:buChar char="•"/>
            </a:pPr>
            <a:r>
              <a:rPr b="1" i="0" lang="fr-CA" sz="2200" u="none" cap="none" strike="noStrike">
                <a:solidFill>
                  <a:schemeClr val="dk1"/>
                </a:solidFill>
                <a:latin typeface="Calibri"/>
                <a:ea typeface="Calibri"/>
                <a:cs typeface="Calibri"/>
                <a:sym typeface="Calibri"/>
              </a:rPr>
              <a:t>cégeps (46 syndicats)</a:t>
            </a:r>
            <a:endParaRPr/>
          </a:p>
        </p:txBody>
      </p:sp>
      <p:pic>
        <p:nvPicPr>
          <p:cNvPr id="302" name="Google Shape;302;p41">
            <a:hlinkClick r:id="rId3"/>
          </p:cNvPr>
          <p:cNvPicPr preferRelativeResize="0"/>
          <p:nvPr/>
        </p:nvPicPr>
        <p:blipFill rotWithShape="1">
          <a:blip r:embed="rId4">
            <a:alphaModFix/>
          </a:blip>
          <a:srcRect b="1793" l="0" r="6084" t="13280"/>
          <a:stretch/>
        </p:blipFill>
        <p:spPr>
          <a:xfrm>
            <a:off x="107504" y="404664"/>
            <a:ext cx="5472113" cy="1743075"/>
          </a:xfrm>
          <a:prstGeom prst="rect">
            <a:avLst/>
          </a:prstGeom>
          <a:noFill/>
          <a:ln>
            <a:noFill/>
          </a:ln>
        </p:spPr>
      </p:pic>
      <p:sp>
        <p:nvSpPr>
          <p:cNvPr id="303" name="Google Shape;303;p41"/>
          <p:cNvSpPr txBox="1"/>
          <p:nvPr>
            <p:ph idx="10" type="dt"/>
          </p:nvPr>
        </p:nvSpPr>
        <p:spPr>
          <a:xfrm>
            <a:off x="468313" y="6381750"/>
            <a:ext cx="720725" cy="18415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fr-CA"/>
              <a:t>2021-10-14</a:t>
            </a:r>
            <a:endParaRPr/>
          </a:p>
        </p:txBody>
      </p:sp>
      <p:pic>
        <p:nvPicPr>
          <p:cNvPr descr="https://encrypted-tbn0.gstatic.com/images?q=tbn:ANd9GcSQDuOSZvjnfrk3IEXsof9R7HXaGnnKmaF2tj3lWEJ_jzz1SFoLMA" id="304" name="Google Shape;304;p41"/>
          <p:cNvPicPr preferRelativeResize="0"/>
          <p:nvPr/>
        </p:nvPicPr>
        <p:blipFill rotWithShape="1">
          <a:blip r:embed="rId5">
            <a:alphaModFix/>
          </a:blip>
          <a:srcRect b="0" l="0" r="0" t="0"/>
          <a:stretch/>
        </p:blipFill>
        <p:spPr>
          <a:xfrm>
            <a:off x="4427984" y="2348880"/>
            <a:ext cx="4542012" cy="302250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2"/>
          <p:cNvSpPr txBox="1"/>
          <p:nvPr>
            <p:ph type="title"/>
          </p:nvPr>
        </p:nvSpPr>
        <p:spPr>
          <a:xfrm>
            <a:off x="457200" y="116632"/>
            <a:ext cx="8229600" cy="615553"/>
          </a:xfrm>
          <a:prstGeom prst="rect">
            <a:avLst/>
          </a:prstGeom>
          <a:noFill/>
          <a:ln>
            <a:noFill/>
          </a:ln>
        </p:spPr>
        <p:txBody>
          <a:bodyPr anchorCtr="0" anchor="ctr" bIns="0" lIns="0" spcFirstLastPara="1" rIns="91425" wrap="square" tIns="0">
            <a:noAutofit/>
          </a:bodyPr>
          <a:lstStyle/>
          <a:p>
            <a:pPr indent="0" lvl="0" marL="0" rtl="0" algn="ctr">
              <a:spcBef>
                <a:spcPts val="0"/>
              </a:spcBef>
              <a:spcAft>
                <a:spcPts val="0"/>
              </a:spcAft>
              <a:buClr>
                <a:srgbClr val="494429"/>
              </a:buClr>
              <a:buSzPts val="4000"/>
              <a:buFont typeface="Calibri"/>
              <a:buNone/>
            </a:pPr>
            <a:r>
              <a:rPr lang="fr-CA" sz="4000">
                <a:solidFill>
                  <a:srgbClr val="494429"/>
                </a:solidFill>
              </a:rPr>
              <a:t>MENU PRINCIPAL</a:t>
            </a:r>
            <a:endParaRPr/>
          </a:p>
        </p:txBody>
      </p:sp>
      <p:sp>
        <p:nvSpPr>
          <p:cNvPr id="310" name="Google Shape;310;p42"/>
          <p:cNvSpPr txBox="1"/>
          <p:nvPr>
            <p:ph idx="1" type="body"/>
          </p:nvPr>
        </p:nvSpPr>
        <p:spPr>
          <a:xfrm>
            <a:off x="179388" y="836712"/>
            <a:ext cx="8785225" cy="5328592"/>
          </a:xfrm>
          <a:prstGeom prst="rect">
            <a:avLst/>
          </a:prstGeom>
          <a:noFill/>
          <a:ln>
            <a:noFill/>
          </a:ln>
        </p:spPr>
        <p:txBody>
          <a:bodyPr anchorCtr="0" anchor="ctr" bIns="0" lIns="0" spcFirstLastPara="1" rIns="0" wrap="square" tIns="0">
            <a:noAutofit/>
          </a:bodyPr>
          <a:lstStyle/>
          <a:p>
            <a:pPr indent="-363538" lvl="0" marL="363538" rtl="0" algn="l">
              <a:spcBef>
                <a:spcPts val="0"/>
              </a:spcBef>
              <a:spcAft>
                <a:spcPts val="0"/>
              </a:spcAft>
              <a:buClr>
                <a:schemeClr val="dk1"/>
              </a:buClr>
              <a:buSzPts val="2380"/>
              <a:buFont typeface="Noto Sans Symbols"/>
              <a:buNone/>
            </a:pPr>
            <a:r>
              <a:rPr b="1" lang="fr-CA" sz="1700" u="sng">
                <a:solidFill>
                  <a:schemeClr val="hlink"/>
                </a:solidFill>
                <a:hlinkClick action="ppaction://hlinksldjump" r:id="rId3"/>
              </a:rPr>
              <a:t>Section 1 : TÂCHE</a:t>
            </a:r>
            <a:endParaRPr b="1" sz="1700"/>
          </a:p>
          <a:p>
            <a:pPr indent="-363538" lvl="0" marL="363538" rtl="0" algn="l">
              <a:spcBef>
                <a:spcPts val="0"/>
              </a:spcBef>
              <a:spcAft>
                <a:spcPts val="0"/>
              </a:spcAft>
              <a:buClr>
                <a:srgbClr val="494429"/>
              </a:buClr>
              <a:buSzPts val="2380"/>
              <a:buFont typeface="Arial"/>
              <a:buChar char="•"/>
            </a:pPr>
            <a:r>
              <a:rPr lang="fr-CA" sz="1700">
                <a:solidFill>
                  <a:srgbClr val="494429"/>
                </a:solidFill>
              </a:rPr>
              <a:t>En quoi consistent ma tâche, la disponibilité, le double emploi?</a:t>
            </a:r>
            <a:endParaRPr/>
          </a:p>
          <a:p>
            <a:pPr indent="-363538" lvl="0" marL="363538" rtl="0" algn="l">
              <a:spcBef>
                <a:spcPts val="1500"/>
              </a:spcBef>
              <a:spcAft>
                <a:spcPts val="0"/>
              </a:spcAft>
              <a:buClr>
                <a:schemeClr val="dk1"/>
              </a:buClr>
              <a:buSzPts val="2380"/>
              <a:buFont typeface="Noto Sans Symbols"/>
              <a:buNone/>
            </a:pPr>
            <a:r>
              <a:rPr b="1" lang="fr-CA" sz="1700" u="sng">
                <a:solidFill>
                  <a:schemeClr val="hlink"/>
                </a:solidFill>
                <a:hlinkClick action="ppaction://hlinksldjump" r:id="rId4"/>
              </a:rPr>
              <a:t>Section 2 : ATTRIBUTION DES CHARGES D’ENSEIGNEMENT</a:t>
            </a:r>
            <a:endParaRPr b="1" sz="1700"/>
          </a:p>
          <a:p>
            <a:pPr indent="-363538" lvl="0" marL="363538" rtl="0" algn="l">
              <a:spcBef>
                <a:spcPts val="0"/>
              </a:spcBef>
              <a:spcAft>
                <a:spcPts val="0"/>
              </a:spcAft>
              <a:buClr>
                <a:srgbClr val="494429"/>
              </a:buClr>
              <a:buSzPts val="2380"/>
              <a:buFont typeface="Arial"/>
              <a:buChar char="•"/>
            </a:pPr>
            <a:r>
              <a:rPr lang="fr-CA" sz="1700">
                <a:solidFill>
                  <a:srgbClr val="494429"/>
                </a:solidFill>
              </a:rPr>
              <a:t>Postuler – Ancienneté – Priorité</a:t>
            </a:r>
            <a:endParaRPr/>
          </a:p>
          <a:p>
            <a:pPr indent="-363538" lvl="0" marL="363538" rtl="0" algn="l">
              <a:spcBef>
                <a:spcPts val="0"/>
              </a:spcBef>
              <a:spcAft>
                <a:spcPts val="0"/>
              </a:spcAft>
              <a:buClr>
                <a:srgbClr val="494429"/>
              </a:buClr>
              <a:buSzPts val="2380"/>
              <a:buFont typeface="Arial"/>
              <a:buChar char="•"/>
            </a:pPr>
            <a:r>
              <a:rPr lang="fr-CA" sz="1700">
                <a:solidFill>
                  <a:srgbClr val="494429"/>
                </a:solidFill>
              </a:rPr>
              <a:t>Allocation des ressources – Répartition des tâches au sein du département</a:t>
            </a:r>
            <a:endParaRPr/>
          </a:p>
          <a:p>
            <a:pPr indent="-363538" lvl="0" marL="363538" rtl="0" algn="l">
              <a:spcBef>
                <a:spcPts val="1500"/>
              </a:spcBef>
              <a:spcAft>
                <a:spcPts val="0"/>
              </a:spcAft>
              <a:buClr>
                <a:schemeClr val="dk1"/>
              </a:buClr>
              <a:buSzPts val="2380"/>
              <a:buFont typeface="Noto Sans Symbols"/>
              <a:buNone/>
            </a:pPr>
            <a:r>
              <a:rPr b="1" lang="fr-CA" sz="1700" u="sng">
                <a:solidFill>
                  <a:schemeClr val="hlink"/>
                </a:solidFill>
                <a:hlinkClick action="ppaction://hlinksldjump" r:id="rId5"/>
              </a:rPr>
              <a:t>Section 3: CONTRAT</a:t>
            </a:r>
            <a:endParaRPr b="1" sz="1700"/>
          </a:p>
          <a:p>
            <a:pPr indent="-363538" lvl="0" marL="363538" rtl="0" algn="l">
              <a:spcBef>
                <a:spcPts val="0"/>
              </a:spcBef>
              <a:spcAft>
                <a:spcPts val="0"/>
              </a:spcAft>
              <a:buClr>
                <a:srgbClr val="494429"/>
              </a:buClr>
              <a:buSzPts val="2380"/>
              <a:buFont typeface="Arial"/>
              <a:buChar char="•"/>
            </a:pPr>
            <a:r>
              <a:rPr lang="fr-CA" sz="1700">
                <a:solidFill>
                  <a:srgbClr val="494429"/>
                </a:solidFill>
              </a:rPr>
              <a:t>Contrat – Pourcentage de charge – Valeur </a:t>
            </a:r>
            <a:r>
              <a:rPr lang="fr-CA" sz="1700">
                <a:solidFill>
                  <a:srgbClr val="494429"/>
                </a:solidFill>
                <a:latin typeface="Calibri"/>
                <a:ea typeface="Calibri"/>
                <a:cs typeface="Calibri"/>
                <a:sym typeface="Calibri"/>
              </a:rPr>
              <a:t>session – CI – Échelle </a:t>
            </a:r>
            <a:r>
              <a:rPr lang="fr-CA" sz="1700">
                <a:solidFill>
                  <a:srgbClr val="494429"/>
                </a:solidFill>
              </a:rPr>
              <a:t>salariale</a:t>
            </a:r>
            <a:endParaRPr/>
          </a:p>
          <a:p>
            <a:pPr indent="-363538" lvl="0" marL="363538" rtl="0" algn="l">
              <a:spcBef>
                <a:spcPts val="0"/>
              </a:spcBef>
              <a:spcAft>
                <a:spcPts val="0"/>
              </a:spcAft>
              <a:buClr>
                <a:srgbClr val="494429"/>
              </a:buClr>
              <a:buSzPts val="2380"/>
              <a:buFont typeface="Arial"/>
              <a:buChar char="•"/>
            </a:pPr>
            <a:r>
              <a:rPr lang="fr-CA" sz="1700">
                <a:solidFill>
                  <a:srgbClr val="494429"/>
                </a:solidFill>
              </a:rPr>
              <a:t>Modification de la charge confiée en début de session </a:t>
            </a:r>
            <a:endParaRPr/>
          </a:p>
          <a:p>
            <a:pPr indent="-363538" lvl="0" marL="363538" rtl="0" algn="l">
              <a:spcBef>
                <a:spcPts val="0"/>
              </a:spcBef>
              <a:spcAft>
                <a:spcPts val="0"/>
              </a:spcAft>
              <a:buClr>
                <a:srgbClr val="494429"/>
              </a:buClr>
              <a:buSzPts val="2380"/>
              <a:buChar char="•"/>
            </a:pPr>
            <a:r>
              <a:rPr lang="fr-CA" sz="1700">
                <a:solidFill>
                  <a:srgbClr val="494429"/>
                </a:solidFill>
              </a:rPr>
              <a:t>Suppléances – Remplacements</a:t>
            </a:r>
            <a:endParaRPr/>
          </a:p>
          <a:p>
            <a:pPr indent="-363538" lvl="0" marL="363538" rtl="0" algn="l">
              <a:spcBef>
                <a:spcPts val="1500"/>
              </a:spcBef>
              <a:spcAft>
                <a:spcPts val="0"/>
              </a:spcAft>
              <a:buClr>
                <a:srgbClr val="494429"/>
              </a:buClr>
              <a:buSzPts val="2380"/>
              <a:buFont typeface="Noto Sans Symbols"/>
              <a:buNone/>
            </a:pPr>
            <a:r>
              <a:rPr b="1" lang="fr-CA" sz="1700" u="sng">
                <a:solidFill>
                  <a:schemeClr val="hlink"/>
                </a:solidFill>
                <a:hlinkClick action="ppaction://hlinksldjump" r:id="rId6"/>
              </a:rPr>
              <a:t>Section 4 : MÉCANISMES D’ACQUISITION DE LA PERMANENCE</a:t>
            </a:r>
            <a:endParaRPr b="1" sz="1700"/>
          </a:p>
          <a:p>
            <a:pPr indent="-363538" lvl="0" marL="363538" rtl="0" algn="l">
              <a:spcBef>
                <a:spcPts val="0"/>
              </a:spcBef>
              <a:spcAft>
                <a:spcPts val="0"/>
              </a:spcAft>
              <a:buClr>
                <a:srgbClr val="494429"/>
              </a:buClr>
              <a:buSzPts val="2380"/>
              <a:buFont typeface="Arial"/>
              <a:buChar char="•"/>
            </a:pPr>
            <a:r>
              <a:rPr lang="fr-CA" sz="1700">
                <a:solidFill>
                  <a:srgbClr val="494429"/>
                </a:solidFill>
              </a:rPr>
              <a:t>Statut d’un enseignant : TP – TC – sur charge annuelle – sur poste</a:t>
            </a:r>
            <a:endParaRPr/>
          </a:p>
          <a:p>
            <a:pPr indent="-363538" lvl="0" marL="363538" rtl="0" algn="l">
              <a:spcBef>
                <a:spcPts val="0"/>
              </a:spcBef>
              <a:spcAft>
                <a:spcPts val="0"/>
              </a:spcAft>
              <a:buClr>
                <a:srgbClr val="494429"/>
              </a:buClr>
              <a:buSzPts val="2380"/>
              <a:buFont typeface="Arial"/>
              <a:buChar char="•"/>
            </a:pPr>
            <a:r>
              <a:rPr lang="fr-CA" sz="1700">
                <a:solidFill>
                  <a:srgbClr val="494429"/>
                </a:solidFill>
              </a:rPr>
              <a:t>Comment obtient-on la permanence ?</a:t>
            </a:r>
            <a:endParaRPr/>
          </a:p>
          <a:p>
            <a:pPr indent="-363538" lvl="0" marL="363538" rtl="0" algn="l">
              <a:spcBef>
                <a:spcPts val="0"/>
              </a:spcBef>
              <a:spcAft>
                <a:spcPts val="0"/>
              </a:spcAft>
              <a:buClr>
                <a:srgbClr val="494429"/>
              </a:buClr>
              <a:buSzPts val="2380"/>
              <a:buFont typeface="Arial"/>
              <a:buChar char="•"/>
            </a:pPr>
            <a:r>
              <a:rPr lang="fr-CA" sz="1700">
                <a:solidFill>
                  <a:srgbClr val="494429"/>
                </a:solidFill>
              </a:rPr>
              <a:t>Quand ouvre-t-on un poste ?</a:t>
            </a:r>
            <a:endParaRPr/>
          </a:p>
          <a:p>
            <a:pPr indent="-363538" lvl="0" marL="363538" rtl="0" algn="l">
              <a:spcBef>
                <a:spcPts val="1500"/>
              </a:spcBef>
              <a:spcAft>
                <a:spcPts val="0"/>
              </a:spcAft>
              <a:buClr>
                <a:schemeClr val="dk1"/>
              </a:buClr>
              <a:buSzPts val="2380"/>
              <a:buFont typeface="Noto Sans Symbols"/>
              <a:buNone/>
            </a:pPr>
            <a:r>
              <a:rPr b="1" lang="fr-CA" sz="1700" u="sng">
                <a:solidFill>
                  <a:schemeClr val="hlink"/>
                </a:solidFill>
                <a:hlinkClick action="ppaction://hlinksldjump" r:id="rId7"/>
              </a:rPr>
              <a:t>Section 5 : ÉVALUATION ADMINISTRATIVE</a:t>
            </a:r>
            <a:endParaRPr b="1" sz="1700"/>
          </a:p>
          <a:p>
            <a:pPr indent="-363538" lvl="0" marL="363538" rtl="0" algn="l">
              <a:spcBef>
                <a:spcPts val="2500"/>
              </a:spcBef>
              <a:spcAft>
                <a:spcPts val="0"/>
              </a:spcAft>
              <a:buClr>
                <a:schemeClr val="dk1"/>
              </a:buClr>
              <a:buSzPts val="2380"/>
              <a:buFont typeface="Noto Sans Symbols"/>
              <a:buNone/>
            </a:pPr>
            <a:r>
              <a:rPr b="1" lang="fr-CA" sz="1700" u="sng">
                <a:solidFill>
                  <a:schemeClr val="hlink"/>
                </a:solidFill>
                <a:hlinkClick action="ppaction://hlinksldjump" r:id="rId8"/>
              </a:rPr>
              <a:t>Section 6 : CONGÉS – VACANCES – ABSENCES ET RETARDS – ASSURANCES  </a:t>
            </a:r>
            <a:endParaRPr b="1" sz="1700"/>
          </a:p>
        </p:txBody>
      </p:sp>
      <p:sp>
        <p:nvSpPr>
          <p:cNvPr id="311" name="Google Shape;311;p42"/>
          <p:cNvSpPr txBox="1"/>
          <p:nvPr>
            <p:ph idx="10" type="dt"/>
          </p:nvPr>
        </p:nvSpPr>
        <p:spPr>
          <a:xfrm>
            <a:off x="457200" y="6356350"/>
            <a:ext cx="2133600"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CA"/>
              <a:t>2021-10-14</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3"/>
          <p:cNvSpPr txBox="1"/>
          <p:nvPr>
            <p:ph idx="1" type="body"/>
          </p:nvPr>
        </p:nvSpPr>
        <p:spPr>
          <a:xfrm>
            <a:off x="179388" y="2565400"/>
            <a:ext cx="8785225" cy="381635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1360"/>
              <a:buFont typeface="Noto Sans Symbols"/>
              <a:buNone/>
            </a:pPr>
            <a:r>
              <a:t/>
            </a:r>
            <a:endParaRPr/>
          </a:p>
          <a:p>
            <a:pPr indent="0" lvl="0" marL="0" rtl="0" algn="ctr">
              <a:lnSpc>
                <a:spcPct val="90000"/>
              </a:lnSpc>
              <a:spcBef>
                <a:spcPts val="1000"/>
              </a:spcBef>
              <a:spcAft>
                <a:spcPts val="0"/>
              </a:spcAft>
              <a:buSzPts val="2040"/>
              <a:buFont typeface="Noto Sans Symbols"/>
              <a:buNone/>
            </a:pPr>
            <a:r>
              <a:rPr lang="fr-CA" sz="2400" u="sng">
                <a:solidFill>
                  <a:schemeClr val="hlink"/>
                </a:solidFill>
                <a:hlinkClick action="ppaction://hlinksldjump" r:id="rId3"/>
              </a:rPr>
              <a:t>EN QUOI CONSISTE MA TÂCHE?</a:t>
            </a:r>
            <a:endParaRPr sz="2400"/>
          </a:p>
          <a:p>
            <a:pPr indent="0" lvl="0" marL="0" rtl="0" algn="ctr">
              <a:lnSpc>
                <a:spcPct val="90000"/>
              </a:lnSpc>
              <a:spcBef>
                <a:spcPts val="1500"/>
              </a:spcBef>
              <a:spcAft>
                <a:spcPts val="0"/>
              </a:spcAft>
              <a:buSzPts val="2040"/>
              <a:buFont typeface="Noto Sans Symbols"/>
              <a:buNone/>
            </a:pPr>
            <a:r>
              <a:rPr lang="fr-CA" sz="2400" u="sng">
                <a:solidFill>
                  <a:schemeClr val="hlink"/>
                </a:solidFill>
                <a:hlinkClick action="ppaction://hlinksldjump" r:id="rId4"/>
              </a:rPr>
              <a:t>QU’EST-CE QUE LE DOUBLE EMPLOI?</a:t>
            </a:r>
            <a:endParaRPr sz="2400"/>
          </a:p>
          <a:p>
            <a:pPr indent="0" lvl="0" marL="0" rtl="0" algn="ctr">
              <a:lnSpc>
                <a:spcPct val="90000"/>
              </a:lnSpc>
              <a:spcBef>
                <a:spcPts val="2000"/>
              </a:spcBef>
              <a:spcAft>
                <a:spcPts val="0"/>
              </a:spcAft>
              <a:buSzPts val="2040"/>
              <a:buFont typeface="Noto Sans Symbols"/>
              <a:buNone/>
            </a:pPr>
            <a:r>
              <a:rPr lang="fr-CA" sz="2400" u="sng">
                <a:solidFill>
                  <a:schemeClr val="hlink"/>
                </a:solidFill>
                <a:hlinkClick action="ppaction://hlinksldjump" r:id="rId5"/>
              </a:rPr>
              <a:t>QU’EST-CE QUE LA DISPONIBILITÉ</a:t>
            </a:r>
            <a:r>
              <a:rPr lang="fr-CA" sz="2400"/>
              <a:t>?</a:t>
            </a:r>
            <a:endParaRPr/>
          </a:p>
          <a:p>
            <a:pPr indent="0" lvl="0" marL="806450" rtl="0" algn="l">
              <a:lnSpc>
                <a:spcPct val="90000"/>
              </a:lnSpc>
              <a:spcBef>
                <a:spcPts val="1000"/>
              </a:spcBef>
              <a:spcAft>
                <a:spcPts val="0"/>
              </a:spcAft>
              <a:buSzPts val="1020"/>
              <a:buFont typeface="Noto Sans Symbols"/>
              <a:buNone/>
            </a:pPr>
            <a:r>
              <a:t/>
            </a:r>
            <a:endParaRPr b="0" i="1" sz="1200" cap="none"/>
          </a:p>
          <a:p>
            <a:pPr indent="0" lvl="0" marL="806450" rtl="0" algn="l">
              <a:lnSpc>
                <a:spcPct val="90000"/>
              </a:lnSpc>
              <a:spcBef>
                <a:spcPts val="1000"/>
              </a:spcBef>
              <a:spcAft>
                <a:spcPts val="0"/>
              </a:spcAft>
              <a:buSzPts val="1530"/>
              <a:buFont typeface="Noto Sans Symbols"/>
              <a:buNone/>
            </a:pPr>
            <a:r>
              <a:rPr b="0" lang="fr-CA" sz="1800" cap="none"/>
              <a:t>Voir la section </a:t>
            </a:r>
            <a:r>
              <a:rPr b="0" i="1" lang="fr-CA" sz="1800" cap="none"/>
              <a:t>Congés et vacances </a:t>
            </a:r>
            <a:r>
              <a:rPr b="0" lang="fr-CA" sz="1800" cap="none"/>
              <a:t>pour la disponibilité lors :</a:t>
            </a:r>
            <a:endParaRPr/>
          </a:p>
          <a:p>
            <a:pPr indent="-268288" lvl="0" marL="1430338" rtl="0" algn="l">
              <a:lnSpc>
                <a:spcPct val="90000"/>
              </a:lnSpc>
              <a:spcBef>
                <a:spcPts val="1000"/>
              </a:spcBef>
              <a:spcAft>
                <a:spcPts val="0"/>
              </a:spcAft>
              <a:buSzPts val="1530"/>
              <a:buFont typeface="Arial"/>
              <a:buChar char="•"/>
            </a:pPr>
            <a:r>
              <a:rPr b="0" lang="fr-CA" sz="1800" cap="none"/>
              <a:t>des journées de mise à niveau</a:t>
            </a:r>
            <a:endParaRPr/>
          </a:p>
          <a:p>
            <a:pPr indent="-268288" lvl="0" marL="1430338" rtl="0" algn="l">
              <a:lnSpc>
                <a:spcPct val="90000"/>
              </a:lnSpc>
              <a:spcBef>
                <a:spcPts val="1000"/>
              </a:spcBef>
              <a:spcAft>
                <a:spcPts val="0"/>
              </a:spcAft>
              <a:buSzPts val="1530"/>
              <a:buFont typeface="Arial"/>
              <a:buChar char="•"/>
            </a:pPr>
            <a:r>
              <a:rPr b="0" lang="fr-CA" sz="1800" cap="none"/>
              <a:t>de l’intersession</a:t>
            </a:r>
            <a:endParaRPr/>
          </a:p>
          <a:p>
            <a:pPr indent="-268288" lvl="0" marL="1430338" rtl="0" algn="l">
              <a:lnSpc>
                <a:spcPct val="90000"/>
              </a:lnSpc>
              <a:spcBef>
                <a:spcPts val="1000"/>
              </a:spcBef>
              <a:spcAft>
                <a:spcPts val="0"/>
              </a:spcAft>
              <a:buSzPts val="1530"/>
              <a:buFont typeface="Arial"/>
              <a:buChar char="•"/>
            </a:pPr>
            <a:r>
              <a:rPr b="0" lang="fr-CA" sz="1800" cap="none"/>
              <a:t>avant et après les sessions de cours</a:t>
            </a:r>
            <a:endParaRPr/>
          </a:p>
        </p:txBody>
      </p:sp>
      <p:sp>
        <p:nvSpPr>
          <p:cNvPr id="317" name="Google Shape;317;p43"/>
          <p:cNvSpPr txBox="1"/>
          <p:nvPr>
            <p:ph type="title"/>
          </p:nvPr>
        </p:nvSpPr>
        <p:spPr>
          <a:xfrm>
            <a:off x="155575" y="152400"/>
            <a:ext cx="8823325" cy="1905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3200"/>
              <a:buFont typeface="Cambria"/>
              <a:buNone/>
            </a:pPr>
            <a:r>
              <a:rPr lang="fr-CA" sz="3200"/>
              <a:t>Section 1 </a:t>
            </a:r>
            <a:br>
              <a:rPr lang="fr-CA"/>
            </a:br>
            <a:r>
              <a:rPr lang="fr-CA"/>
              <a:t>LA TÂCHE D’ENSEIGNEMENT</a:t>
            </a:r>
            <a:endParaRPr/>
          </a:p>
        </p:txBody>
      </p:sp>
      <p:sp>
        <p:nvSpPr>
          <p:cNvPr id="318" name="Google Shape;318;p43"/>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319" name="Google Shape;319;p43"/>
          <p:cNvSpPr txBox="1"/>
          <p:nvPr>
            <p:ph idx="12" type="sldNum"/>
          </p:nvPr>
        </p:nvSpPr>
        <p:spPr>
          <a:xfrm>
            <a:off x="4343400" y="2198688"/>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4"/>
          <p:cNvSpPr txBox="1"/>
          <p:nvPr>
            <p:ph type="title"/>
          </p:nvPr>
        </p:nvSpPr>
        <p:spPr>
          <a:xfrm>
            <a:off x="179388" y="188912"/>
            <a:ext cx="8785225" cy="108108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sz="3240"/>
              <a:t>En quoi consiste votre tâche d’enseignement?</a:t>
            </a:r>
            <a:br>
              <a:rPr lang="fr-CA" sz="3240"/>
            </a:br>
            <a:r>
              <a:rPr lang="fr-CA" sz="3240"/>
              <a:t>	</a:t>
            </a:r>
            <a:r>
              <a:rPr lang="fr-CA" sz="2160"/>
              <a:t>Art. 8-4.01 </a:t>
            </a:r>
            <a:endParaRPr/>
          </a:p>
        </p:txBody>
      </p:sp>
      <p:sp>
        <p:nvSpPr>
          <p:cNvPr id="325" name="Google Shape;325;p44"/>
          <p:cNvSpPr txBox="1"/>
          <p:nvPr>
            <p:ph idx="1" type="body"/>
          </p:nvPr>
        </p:nvSpPr>
        <p:spPr>
          <a:xfrm>
            <a:off x="179388" y="1341438"/>
            <a:ext cx="8785225" cy="5040312"/>
          </a:xfrm>
          <a:prstGeom prst="rect">
            <a:avLst/>
          </a:prstGeom>
          <a:noFill/>
          <a:ln>
            <a:noFill/>
          </a:ln>
        </p:spPr>
        <p:txBody>
          <a:bodyPr anchorCtr="0" anchor="ctr" bIns="45700" lIns="91425" spcFirstLastPara="1" rIns="91425" wrap="square" tIns="45700">
            <a:noAutofit/>
          </a:bodyPr>
          <a:lstStyle/>
          <a:p>
            <a:pPr indent="-274320" lvl="0" marL="274320" rtl="0" algn="l">
              <a:lnSpc>
                <a:spcPct val="90000"/>
              </a:lnSpc>
              <a:spcBef>
                <a:spcPts val="0"/>
              </a:spcBef>
              <a:spcAft>
                <a:spcPts val="0"/>
              </a:spcAft>
              <a:buSzPts val="2035"/>
              <a:buFont typeface="Noto Sans Symbols"/>
              <a:buNone/>
            </a:pPr>
            <a:r>
              <a:rPr lang="fr-CA" sz="2035"/>
              <a:t>a) </a:t>
            </a:r>
            <a:r>
              <a:rPr lang="fr-CA" sz="2035" u="sng"/>
              <a:t>Volet 1</a:t>
            </a:r>
            <a:r>
              <a:rPr lang="fr-CA" sz="2035"/>
              <a:t> </a:t>
            </a:r>
            <a:endParaRPr/>
          </a:p>
          <a:p>
            <a:pPr indent="0" lvl="0" marL="0" rtl="0" algn="l">
              <a:lnSpc>
                <a:spcPct val="90000"/>
              </a:lnSpc>
              <a:spcBef>
                <a:spcPts val="500"/>
              </a:spcBef>
              <a:spcAft>
                <a:spcPts val="0"/>
              </a:spcAft>
              <a:buSzPts val="2035"/>
              <a:buFont typeface="Noto Sans Symbols"/>
              <a:buNone/>
            </a:pPr>
            <a:r>
              <a:rPr lang="fr-CA" sz="2035"/>
              <a:t>La tâche d’enseignement de chaque enseignante et enseignant comprend toutes les activités inhérentes à l’enseignement, notamment : </a:t>
            </a:r>
            <a:endParaRPr/>
          </a:p>
          <a:p>
            <a:pPr indent="-274320" lvl="0" marL="274320" rtl="0" algn="l">
              <a:lnSpc>
                <a:spcPct val="100000"/>
              </a:lnSpc>
              <a:spcBef>
                <a:spcPts val="2000"/>
              </a:spcBef>
              <a:spcAft>
                <a:spcPts val="0"/>
              </a:spcAft>
              <a:buSzPts val="2035"/>
              <a:buFont typeface="Noto Sans Symbols"/>
              <a:buChar char="⚫"/>
            </a:pPr>
            <a:r>
              <a:rPr lang="fr-CA" sz="2035"/>
              <a:t>la préparation du plan d’études (plan de cours); </a:t>
            </a:r>
            <a:endParaRPr/>
          </a:p>
          <a:p>
            <a:pPr indent="-274320" lvl="0" marL="274320" rtl="0" algn="l">
              <a:lnSpc>
                <a:spcPct val="100000"/>
              </a:lnSpc>
              <a:spcBef>
                <a:spcPts val="500"/>
              </a:spcBef>
              <a:spcAft>
                <a:spcPts val="0"/>
              </a:spcAft>
              <a:buSzPts val="2035"/>
              <a:buFont typeface="Noto Sans Symbols"/>
              <a:buChar char="⚫"/>
            </a:pPr>
            <a:r>
              <a:rPr lang="fr-CA" sz="2035"/>
              <a:t>la préparation de cours, de laboratoires ou de stages; </a:t>
            </a:r>
            <a:endParaRPr/>
          </a:p>
          <a:p>
            <a:pPr indent="-274320" lvl="0" marL="274320" rtl="0" algn="l">
              <a:lnSpc>
                <a:spcPct val="100000"/>
              </a:lnSpc>
              <a:spcBef>
                <a:spcPts val="500"/>
              </a:spcBef>
              <a:spcAft>
                <a:spcPts val="0"/>
              </a:spcAft>
              <a:buSzPts val="2035"/>
              <a:buFont typeface="Noto Sans Symbols"/>
              <a:buChar char="⚫"/>
            </a:pPr>
            <a:r>
              <a:rPr lang="fr-CA" sz="2035"/>
              <a:t>la prestation de cours, de laboratoires ou de stages; </a:t>
            </a:r>
            <a:endParaRPr/>
          </a:p>
          <a:p>
            <a:pPr indent="-274320" lvl="0" marL="274320" rtl="0" algn="l">
              <a:lnSpc>
                <a:spcPct val="100000"/>
              </a:lnSpc>
              <a:spcBef>
                <a:spcPts val="500"/>
              </a:spcBef>
              <a:spcAft>
                <a:spcPts val="0"/>
              </a:spcAft>
              <a:buSzPts val="2035"/>
              <a:buFont typeface="Noto Sans Symbols"/>
              <a:buChar char="⚫"/>
            </a:pPr>
            <a:r>
              <a:rPr lang="fr-CA" sz="2035"/>
              <a:t>l’adaptation; </a:t>
            </a:r>
            <a:endParaRPr/>
          </a:p>
          <a:p>
            <a:pPr indent="-274320" lvl="0" marL="274320" rtl="0" algn="l">
              <a:lnSpc>
                <a:spcPct val="100000"/>
              </a:lnSpc>
              <a:spcBef>
                <a:spcPts val="500"/>
              </a:spcBef>
              <a:spcAft>
                <a:spcPts val="0"/>
              </a:spcAft>
              <a:buSzPts val="2035"/>
              <a:buFont typeface="Noto Sans Symbols"/>
              <a:buChar char="⚫"/>
            </a:pPr>
            <a:r>
              <a:rPr lang="fr-CA" sz="2035"/>
              <a:t>l’encadrement de ses étudiantes et de ses étudiants; </a:t>
            </a:r>
            <a:endParaRPr/>
          </a:p>
          <a:p>
            <a:pPr indent="-274320" lvl="0" marL="274320" rtl="0" algn="l">
              <a:lnSpc>
                <a:spcPct val="100000"/>
              </a:lnSpc>
              <a:spcBef>
                <a:spcPts val="500"/>
              </a:spcBef>
              <a:spcAft>
                <a:spcPts val="0"/>
              </a:spcAft>
              <a:buSzPts val="2035"/>
              <a:buFont typeface="Noto Sans Symbols"/>
              <a:buChar char="⚫"/>
            </a:pPr>
            <a:r>
              <a:rPr lang="fr-CA" sz="2035"/>
              <a:t>la préparation, la surveillance et la correction d’examens; </a:t>
            </a:r>
            <a:endParaRPr/>
          </a:p>
          <a:p>
            <a:pPr indent="-274320" lvl="0" marL="274320" rtl="0" algn="l">
              <a:lnSpc>
                <a:spcPct val="100000"/>
              </a:lnSpc>
              <a:spcBef>
                <a:spcPts val="500"/>
              </a:spcBef>
              <a:spcAft>
                <a:spcPts val="0"/>
              </a:spcAft>
              <a:buSzPts val="2035"/>
              <a:buFont typeface="Noto Sans Symbols"/>
              <a:buChar char="⚫"/>
            </a:pPr>
            <a:r>
              <a:rPr lang="fr-CA" sz="2035"/>
              <a:t>la révision de corrections demandée par les étudiantes et les étudiants; </a:t>
            </a:r>
            <a:endParaRPr/>
          </a:p>
          <a:p>
            <a:pPr indent="-274320" lvl="0" marL="274320" rtl="0" algn="l">
              <a:lnSpc>
                <a:spcPct val="100000"/>
              </a:lnSpc>
              <a:spcBef>
                <a:spcPts val="500"/>
              </a:spcBef>
              <a:spcAft>
                <a:spcPts val="0"/>
              </a:spcAft>
              <a:buSzPts val="2035"/>
              <a:buFont typeface="Noto Sans Symbols"/>
              <a:buChar char="⚫"/>
            </a:pPr>
            <a:r>
              <a:rPr lang="fr-CA" sz="2035"/>
              <a:t>la participation aux journées pédagogiques organisées par le Collège; </a:t>
            </a:r>
            <a:endParaRPr/>
          </a:p>
          <a:p>
            <a:pPr indent="-274320" lvl="0" marL="274320" rtl="0" algn="l">
              <a:lnSpc>
                <a:spcPct val="100000"/>
              </a:lnSpc>
              <a:spcBef>
                <a:spcPts val="500"/>
              </a:spcBef>
              <a:spcAft>
                <a:spcPts val="0"/>
              </a:spcAft>
              <a:buSzPts val="2035"/>
              <a:buFont typeface="Noto Sans Symbols"/>
              <a:buChar char="⚫"/>
            </a:pPr>
            <a:r>
              <a:rPr lang="fr-CA" sz="2035"/>
              <a:t>la participation aux rencontres départementales et aux activités requises pour la réalisation des fonctions du département.</a:t>
            </a:r>
            <a:endParaRPr/>
          </a:p>
        </p:txBody>
      </p:sp>
      <p:sp>
        <p:nvSpPr>
          <p:cNvPr id="326" name="Google Shape;326;p44"/>
          <p:cNvSpPr txBox="1"/>
          <p:nvPr/>
        </p:nvSpPr>
        <p:spPr>
          <a:xfrm>
            <a:off x="6404346" y="6517616"/>
            <a:ext cx="1304844" cy="184666"/>
          </a:xfrm>
          <a:prstGeom prst="rect">
            <a:avLst/>
          </a:prstGeom>
          <a:blipFill rotWithShape="1">
            <a:blip r:embed="rId3">
              <a:alphaModFix/>
            </a:blip>
            <a:tile algn="tl" flip="none" tx="0" sx="100000" ty="0" sy="100000"/>
          </a:blip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Début de section 1</a:t>
            </a:r>
            <a:endParaRPr b="1" sz="1200">
              <a:solidFill>
                <a:schemeClr val="dk1"/>
              </a:solidFill>
              <a:latin typeface="Cambria"/>
              <a:ea typeface="Cambria"/>
              <a:cs typeface="Cambria"/>
              <a:sym typeface="Cambria"/>
            </a:endParaRPr>
          </a:p>
        </p:txBody>
      </p:sp>
      <p:sp>
        <p:nvSpPr>
          <p:cNvPr id="327" name="Google Shape;327;p44"/>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328" name="Google Shape;328;p44"/>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5"/>
          <p:cNvSpPr txBox="1"/>
          <p:nvPr>
            <p:ph type="title"/>
          </p:nvPr>
        </p:nvSpPr>
        <p:spPr>
          <a:xfrm>
            <a:off x="179388" y="188912"/>
            <a:ext cx="8785225" cy="935832"/>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CA" sz="2610"/>
              <a:t>Les fonctions de coordination, d’encadrement et celles reliées au programme</a:t>
            </a:r>
            <a:endParaRPr/>
          </a:p>
        </p:txBody>
      </p:sp>
      <p:sp>
        <p:nvSpPr>
          <p:cNvPr id="334" name="Google Shape;334;p45"/>
          <p:cNvSpPr txBox="1"/>
          <p:nvPr>
            <p:ph idx="1" type="body"/>
          </p:nvPr>
        </p:nvSpPr>
        <p:spPr>
          <a:xfrm>
            <a:off x="179388" y="1628800"/>
            <a:ext cx="8785225" cy="4752950"/>
          </a:xfrm>
          <a:prstGeom prst="rect">
            <a:avLst/>
          </a:prstGeom>
          <a:noFill/>
          <a:ln>
            <a:noFill/>
          </a:ln>
        </p:spPr>
        <p:txBody>
          <a:bodyPr anchorCtr="0" anchor="t" bIns="45700" lIns="91425" spcFirstLastPara="1" rIns="91425" wrap="square" tIns="45700">
            <a:noAutofit/>
          </a:bodyPr>
          <a:lstStyle/>
          <a:p>
            <a:pPr indent="-274320" lvl="0" marL="274320" rtl="0" algn="l">
              <a:lnSpc>
                <a:spcPct val="134000"/>
              </a:lnSpc>
              <a:spcBef>
                <a:spcPts val="0"/>
              </a:spcBef>
              <a:spcAft>
                <a:spcPts val="0"/>
              </a:spcAft>
              <a:buSzPts val="1900"/>
              <a:buFont typeface="Noto Sans Symbols"/>
              <a:buNone/>
            </a:pPr>
            <a:r>
              <a:t/>
            </a:r>
            <a:endParaRPr sz="1900"/>
          </a:p>
          <a:p>
            <a:pPr indent="-274320" lvl="0" marL="274320" rtl="0" algn="l">
              <a:lnSpc>
                <a:spcPct val="90000"/>
              </a:lnSpc>
              <a:spcBef>
                <a:spcPts val="500"/>
              </a:spcBef>
              <a:spcAft>
                <a:spcPts val="0"/>
              </a:spcAft>
              <a:buSzPts val="2000"/>
              <a:buNone/>
            </a:pPr>
            <a:r>
              <a:rPr lang="fr-CA" sz="2000"/>
              <a:t>b) </a:t>
            </a:r>
            <a:r>
              <a:rPr lang="fr-CA" sz="2000" u="sng"/>
              <a:t>Volet 2</a:t>
            </a:r>
            <a:r>
              <a:rPr lang="fr-CA" sz="2000"/>
              <a:t> </a:t>
            </a:r>
            <a:endParaRPr/>
          </a:p>
          <a:p>
            <a:pPr indent="0" lvl="0" marL="0" rtl="0" algn="l">
              <a:lnSpc>
                <a:spcPct val="90000"/>
              </a:lnSpc>
              <a:spcBef>
                <a:spcPts val="500"/>
              </a:spcBef>
              <a:spcAft>
                <a:spcPts val="0"/>
              </a:spcAft>
              <a:buSzPts val="2000"/>
              <a:buNone/>
            </a:pPr>
            <a:r>
              <a:rPr lang="fr-CA" sz="2000"/>
              <a:t>La tâche peut aussi comprendre, pour certaines enseignantes et certains enseignants, des fonctions liées aux responsabilités collectives : </a:t>
            </a:r>
            <a:endParaRPr/>
          </a:p>
          <a:p>
            <a:pPr indent="-274320" lvl="0" marL="274320" rtl="0" algn="l">
              <a:spcBef>
                <a:spcPts val="2000"/>
              </a:spcBef>
              <a:spcAft>
                <a:spcPts val="0"/>
              </a:spcAft>
              <a:buSzPts val="2000"/>
              <a:buFont typeface="Noto Sans Symbols"/>
              <a:buChar char="⚫"/>
            </a:pPr>
            <a:r>
              <a:rPr lang="fr-CA" sz="2000"/>
              <a:t>la coordination départementale; </a:t>
            </a:r>
            <a:endParaRPr/>
          </a:p>
          <a:p>
            <a:pPr indent="-274320" lvl="0" marL="274320" rtl="0" algn="l">
              <a:spcBef>
                <a:spcPts val="500"/>
              </a:spcBef>
              <a:spcAft>
                <a:spcPts val="0"/>
              </a:spcAft>
              <a:buSzPts val="2000"/>
              <a:buFont typeface="Noto Sans Symbols"/>
              <a:buChar char="⚫"/>
            </a:pPr>
            <a:r>
              <a:rPr lang="fr-CA" sz="2000"/>
              <a:t>la coordination des comités de programme; </a:t>
            </a:r>
            <a:endParaRPr/>
          </a:p>
          <a:p>
            <a:pPr indent="-274320" lvl="0" marL="274320" rtl="0" algn="l">
              <a:spcBef>
                <a:spcPts val="500"/>
              </a:spcBef>
              <a:spcAft>
                <a:spcPts val="0"/>
              </a:spcAft>
              <a:buSzPts val="2000"/>
              <a:buFont typeface="Noto Sans Symbols"/>
              <a:buChar char="⚫"/>
            </a:pPr>
            <a:r>
              <a:rPr lang="fr-CA" sz="2000"/>
              <a:t>les activités particulières d’encadrement des étudiantes et des étudiants; </a:t>
            </a:r>
            <a:endParaRPr/>
          </a:p>
          <a:p>
            <a:pPr indent="-274320" lvl="0" marL="274320" rtl="0" algn="l">
              <a:spcBef>
                <a:spcPts val="500"/>
              </a:spcBef>
              <a:spcAft>
                <a:spcPts val="0"/>
              </a:spcAft>
              <a:buSzPts val="2000"/>
              <a:buFont typeface="Noto Sans Symbols"/>
              <a:buChar char="⚫"/>
            </a:pPr>
            <a:r>
              <a:rPr lang="fr-CA" sz="2000"/>
              <a:t>la participation aux activités de programme; </a:t>
            </a:r>
            <a:endParaRPr/>
          </a:p>
          <a:p>
            <a:pPr indent="-274320" lvl="0" marL="274320" rtl="0" algn="l">
              <a:spcBef>
                <a:spcPts val="500"/>
              </a:spcBef>
              <a:spcAft>
                <a:spcPts val="0"/>
              </a:spcAft>
              <a:buSzPts val="2000"/>
              <a:buFont typeface="Noto Sans Symbols"/>
              <a:buChar char="⚫"/>
            </a:pPr>
            <a:r>
              <a:rPr lang="fr-CA" sz="2000"/>
              <a:t>la participation au développement, à l’implantation et à l’évaluation des programmes. </a:t>
            </a:r>
            <a:endParaRPr/>
          </a:p>
        </p:txBody>
      </p:sp>
      <p:sp>
        <p:nvSpPr>
          <p:cNvPr id="335" name="Google Shape;335;p45"/>
          <p:cNvSpPr txBox="1"/>
          <p:nvPr/>
        </p:nvSpPr>
        <p:spPr>
          <a:xfrm>
            <a:off x="6404346" y="6517616"/>
            <a:ext cx="1304844" cy="184666"/>
          </a:xfrm>
          <a:prstGeom prst="rect">
            <a:avLst/>
          </a:prstGeom>
          <a:blipFill rotWithShape="1">
            <a:blip r:embed="rId3">
              <a:alphaModFix/>
            </a:blip>
            <a:tile algn="tl" flip="none" tx="0" sx="100000" ty="0" sy="100000"/>
          </a:blip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Début de section 1</a:t>
            </a:r>
            <a:endParaRPr b="1" sz="1200">
              <a:solidFill>
                <a:schemeClr val="dk1"/>
              </a:solidFill>
              <a:latin typeface="Cambria"/>
              <a:ea typeface="Cambria"/>
              <a:cs typeface="Cambria"/>
              <a:sym typeface="Cambria"/>
            </a:endParaRPr>
          </a:p>
        </p:txBody>
      </p:sp>
      <p:sp>
        <p:nvSpPr>
          <p:cNvPr id="336" name="Google Shape;336;p45"/>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337" name="Google Shape;337;p45"/>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6"/>
          <p:cNvSpPr txBox="1"/>
          <p:nvPr>
            <p:ph type="title"/>
          </p:nvPr>
        </p:nvSpPr>
        <p:spPr>
          <a:xfrm>
            <a:off x="179388" y="188912"/>
            <a:ext cx="8785225" cy="838201"/>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CA" sz="3240"/>
              <a:t>Perfectionnement – Recyclage – Stages – Etc.</a:t>
            </a:r>
            <a:endParaRPr/>
          </a:p>
        </p:txBody>
      </p:sp>
      <p:sp>
        <p:nvSpPr>
          <p:cNvPr id="343" name="Google Shape;343;p46"/>
          <p:cNvSpPr txBox="1"/>
          <p:nvPr>
            <p:ph idx="1" type="body"/>
          </p:nvPr>
        </p:nvSpPr>
        <p:spPr>
          <a:xfrm>
            <a:off x="179388" y="1341438"/>
            <a:ext cx="8785225" cy="5040312"/>
          </a:xfrm>
          <a:prstGeom prst="rect">
            <a:avLst/>
          </a:prstGeom>
          <a:noFill/>
          <a:ln>
            <a:noFill/>
          </a:ln>
        </p:spPr>
        <p:txBody>
          <a:bodyPr anchorCtr="0" anchor="t" bIns="45700" lIns="91425" spcFirstLastPara="1" rIns="91425" wrap="square" tIns="45700">
            <a:noAutofit/>
          </a:bodyPr>
          <a:lstStyle/>
          <a:p>
            <a:pPr indent="-274320" lvl="0" marL="274320" rtl="0" algn="l">
              <a:lnSpc>
                <a:spcPct val="134000"/>
              </a:lnSpc>
              <a:spcBef>
                <a:spcPts val="0"/>
              </a:spcBef>
              <a:spcAft>
                <a:spcPts val="0"/>
              </a:spcAft>
              <a:buSzPts val="1900"/>
              <a:buFont typeface="Noto Sans Symbols"/>
              <a:buNone/>
            </a:pPr>
            <a:r>
              <a:t/>
            </a:r>
            <a:endParaRPr sz="1900"/>
          </a:p>
          <a:p>
            <a:pPr indent="-274320" lvl="0" marL="274320" rtl="0" algn="l">
              <a:lnSpc>
                <a:spcPct val="134000"/>
              </a:lnSpc>
              <a:spcBef>
                <a:spcPts val="0"/>
              </a:spcBef>
              <a:spcAft>
                <a:spcPts val="0"/>
              </a:spcAft>
              <a:buSzPts val="1900"/>
              <a:buFont typeface="Noto Sans Symbols"/>
              <a:buNone/>
            </a:pPr>
            <a:r>
              <a:rPr lang="fr-CA" sz="1900"/>
              <a:t>c) </a:t>
            </a:r>
            <a:r>
              <a:rPr lang="fr-CA" sz="1900" u="sng"/>
              <a:t>Volet 3</a:t>
            </a:r>
            <a:r>
              <a:rPr lang="fr-CA" sz="1900"/>
              <a:t> </a:t>
            </a:r>
            <a:endParaRPr/>
          </a:p>
          <a:p>
            <a:pPr indent="0" lvl="0" marL="0" rtl="0" algn="l">
              <a:lnSpc>
                <a:spcPct val="90000"/>
              </a:lnSpc>
              <a:spcBef>
                <a:spcPts val="500"/>
              </a:spcBef>
              <a:spcAft>
                <a:spcPts val="0"/>
              </a:spcAft>
              <a:buSzPts val="2000"/>
              <a:buNone/>
            </a:pPr>
            <a:r>
              <a:rPr lang="fr-CA" sz="2000"/>
              <a:t>La tâche peut comprendre également, dans la mesure où l’enseignante ou l’enseignant y consent : </a:t>
            </a:r>
            <a:endParaRPr/>
          </a:p>
          <a:p>
            <a:pPr indent="-274320" lvl="0" marL="274320" rtl="0" algn="l">
              <a:spcBef>
                <a:spcPts val="2000"/>
              </a:spcBef>
              <a:spcAft>
                <a:spcPts val="0"/>
              </a:spcAft>
              <a:buSzPts val="2000"/>
              <a:buFont typeface="Noto Sans Symbols"/>
              <a:buChar char="⚫"/>
            </a:pPr>
            <a:r>
              <a:rPr lang="fr-CA" sz="2000"/>
              <a:t>des activités de perfectionnement; </a:t>
            </a:r>
            <a:endParaRPr/>
          </a:p>
          <a:p>
            <a:pPr indent="-274320" lvl="0" marL="274320" rtl="0" algn="l">
              <a:spcBef>
                <a:spcPts val="500"/>
              </a:spcBef>
              <a:spcAft>
                <a:spcPts val="0"/>
              </a:spcAft>
              <a:buSzPts val="2000"/>
              <a:buFont typeface="Noto Sans Symbols"/>
              <a:buChar char="⚫"/>
            </a:pPr>
            <a:r>
              <a:rPr lang="fr-CA" sz="2000"/>
              <a:t>le recyclage; </a:t>
            </a:r>
            <a:endParaRPr/>
          </a:p>
          <a:p>
            <a:pPr indent="-274320" lvl="0" marL="274320" rtl="0" algn="l">
              <a:spcBef>
                <a:spcPts val="500"/>
              </a:spcBef>
              <a:spcAft>
                <a:spcPts val="0"/>
              </a:spcAft>
              <a:buSzPts val="2000"/>
              <a:buFont typeface="Noto Sans Symbols"/>
              <a:buChar char="⚫"/>
            </a:pPr>
            <a:r>
              <a:rPr lang="fr-CA" sz="2000"/>
              <a:t>les stages ou activités en milieu de travail reliés à la discipline; </a:t>
            </a:r>
            <a:endParaRPr/>
          </a:p>
          <a:p>
            <a:pPr indent="-274320" lvl="0" marL="274320" rtl="0" algn="l">
              <a:spcBef>
                <a:spcPts val="500"/>
              </a:spcBef>
              <a:spcAft>
                <a:spcPts val="0"/>
              </a:spcAft>
              <a:buSzPts val="2000"/>
              <a:buFont typeface="Noto Sans Symbols"/>
              <a:buChar char="⚫"/>
            </a:pPr>
            <a:r>
              <a:rPr lang="fr-CA" sz="2000"/>
              <a:t>des fonctions de recherche et d’innovation pédagogiques; </a:t>
            </a:r>
            <a:endParaRPr/>
          </a:p>
          <a:p>
            <a:pPr indent="-274320" lvl="0" marL="274320" rtl="0" algn="l">
              <a:spcBef>
                <a:spcPts val="500"/>
              </a:spcBef>
              <a:spcAft>
                <a:spcPts val="0"/>
              </a:spcAft>
              <a:buSzPts val="2000"/>
              <a:buFont typeface="Noto Sans Symbols"/>
              <a:buChar char="⚫"/>
            </a:pPr>
            <a:r>
              <a:rPr lang="fr-CA" sz="2000"/>
              <a:t>des activités dans les centres de transfert technologique; </a:t>
            </a:r>
            <a:endParaRPr/>
          </a:p>
          <a:p>
            <a:pPr indent="-274320" lvl="0" marL="274320" rtl="0" algn="l">
              <a:spcBef>
                <a:spcPts val="500"/>
              </a:spcBef>
              <a:spcAft>
                <a:spcPts val="0"/>
              </a:spcAft>
              <a:buSzPts val="2000"/>
              <a:buFont typeface="Noto Sans Symbols"/>
              <a:buChar char="⚫"/>
            </a:pPr>
            <a:r>
              <a:rPr lang="fr-CA" sz="2000"/>
              <a:t>la participation au développement institutionnel. </a:t>
            </a:r>
            <a:endParaRPr/>
          </a:p>
        </p:txBody>
      </p:sp>
      <p:sp>
        <p:nvSpPr>
          <p:cNvPr id="344" name="Google Shape;344;p46"/>
          <p:cNvSpPr txBox="1"/>
          <p:nvPr/>
        </p:nvSpPr>
        <p:spPr>
          <a:xfrm>
            <a:off x="6404346" y="6517616"/>
            <a:ext cx="1304844" cy="184666"/>
          </a:xfrm>
          <a:prstGeom prst="rect">
            <a:avLst/>
          </a:prstGeom>
          <a:blipFill rotWithShape="1">
            <a:blip r:embed="rId3">
              <a:alphaModFix/>
            </a:blip>
            <a:tile algn="tl" flip="none" tx="0" sx="100000" ty="0" sy="100000"/>
          </a:blip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Début de section 1</a:t>
            </a:r>
            <a:endParaRPr b="1" sz="1200">
              <a:solidFill>
                <a:schemeClr val="dk1"/>
              </a:solidFill>
              <a:latin typeface="Cambria"/>
              <a:ea typeface="Cambria"/>
              <a:cs typeface="Cambria"/>
              <a:sym typeface="Cambria"/>
            </a:endParaRPr>
          </a:p>
        </p:txBody>
      </p:sp>
      <p:sp>
        <p:nvSpPr>
          <p:cNvPr id="345" name="Google Shape;345;p46"/>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346" name="Google Shape;346;p46"/>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7"/>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Qu’est-ce que la disponibilité?	</a:t>
            </a:r>
            <a:r>
              <a:rPr lang="fr-CA" sz="2400"/>
              <a:t>Art. 8-3.01</a:t>
            </a:r>
            <a:endParaRPr/>
          </a:p>
        </p:txBody>
      </p:sp>
      <p:sp>
        <p:nvSpPr>
          <p:cNvPr id="352" name="Google Shape;352;p47"/>
          <p:cNvSpPr txBox="1"/>
          <p:nvPr>
            <p:ph idx="1" type="body"/>
          </p:nvPr>
        </p:nvSpPr>
        <p:spPr>
          <a:xfrm>
            <a:off x="179500" y="1468450"/>
            <a:ext cx="8784900" cy="491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200"/>
              <a:buNone/>
            </a:pPr>
            <a:r>
              <a:rPr lang="fr-CA" sz="2200"/>
              <a:t>La disponibilité c’est le temps consacré, par exemple, à l’encadrement des élèves, à la participation aux réunions départementales, aux journées pédagogiques, etc.</a:t>
            </a:r>
            <a:endParaRPr/>
          </a:p>
          <a:p>
            <a:pPr indent="-247650" lvl="0" marL="273050" rtl="0" algn="l">
              <a:spcBef>
                <a:spcPts val="2000"/>
              </a:spcBef>
              <a:spcAft>
                <a:spcPts val="0"/>
              </a:spcAft>
              <a:buClr>
                <a:srgbClr val="702C1C"/>
              </a:buClr>
              <a:buSzPts val="1800"/>
              <a:buChar char="⚫"/>
            </a:pPr>
            <a:r>
              <a:rPr lang="fr-CA" sz="1800"/>
              <a:t>Pour un prof qui assume une pleine charge session, la disponibilité s’établit </a:t>
            </a:r>
            <a:r>
              <a:rPr lang="fr-CA" sz="1800" u="sng"/>
              <a:t>normalement</a:t>
            </a:r>
            <a:r>
              <a:rPr lang="fr-CA" sz="1800"/>
              <a:t> à 32½ heures par semaine et à 6½ heures par jour,</a:t>
            </a:r>
            <a:r>
              <a:rPr lang="fr-CA" sz="1800"/>
              <a:t> du lundi au vendredi, entre 8h et 23h</a:t>
            </a:r>
            <a:r>
              <a:rPr lang="fr-CA" sz="1800"/>
              <a:t>. *Notez que les </a:t>
            </a:r>
            <a:r>
              <a:rPr b="1" lang="fr-CA" sz="1800"/>
              <a:t>173 heures pour “services professionnels rendus”</a:t>
            </a:r>
            <a:r>
              <a:rPr lang="fr-CA" sz="1800"/>
              <a:t> sont </a:t>
            </a:r>
            <a:r>
              <a:rPr lang="fr-CA" sz="1800" u="sng"/>
              <a:t>incluses</a:t>
            </a:r>
            <a:r>
              <a:rPr lang="fr-CA" sz="1800"/>
              <a:t> dans cette disponibilité et devraient respecter ces périodes de disponibilité. </a:t>
            </a:r>
            <a:endParaRPr sz="1800"/>
          </a:p>
          <a:p>
            <a:pPr indent="-247650" lvl="0" marL="273050" rtl="0" algn="l">
              <a:spcBef>
                <a:spcPts val="2000"/>
              </a:spcBef>
              <a:spcAft>
                <a:spcPts val="0"/>
              </a:spcAft>
              <a:buClr>
                <a:srgbClr val="702C1C"/>
              </a:buClr>
              <a:buSzPts val="1800"/>
              <a:buChar char="⚫"/>
            </a:pPr>
            <a:r>
              <a:rPr lang="fr-CA" sz="1800"/>
              <a:t>Si vous n’avez pas une pleine tâche, la disponibilité est évaluée au prorata de la tâche.</a:t>
            </a:r>
            <a:endParaRPr sz="1800"/>
          </a:p>
          <a:p>
            <a:pPr indent="-247650" lvl="0" marL="273050" rtl="0" algn="l">
              <a:spcBef>
                <a:spcPts val="2000"/>
              </a:spcBef>
              <a:spcAft>
                <a:spcPts val="0"/>
              </a:spcAft>
              <a:buClr>
                <a:srgbClr val="702C1C"/>
              </a:buClr>
              <a:buSzPts val="1800"/>
              <a:buChar char="⚫"/>
            </a:pPr>
            <a:r>
              <a:rPr lang="fr-CA" sz="1800"/>
              <a:t>Il doit s’écouler 14 heures entre la fin d’une période de disponibilité et le début d’une autre;</a:t>
            </a:r>
            <a:endParaRPr sz="1800"/>
          </a:p>
          <a:p>
            <a:pPr indent="-247650" lvl="0" marL="273050" rtl="0" algn="l">
              <a:spcBef>
                <a:spcPts val="2000"/>
              </a:spcBef>
              <a:spcAft>
                <a:spcPts val="0"/>
              </a:spcAft>
              <a:buClr>
                <a:srgbClr val="702C1C"/>
              </a:buClr>
              <a:buSzPts val="1800"/>
              <a:buChar char="⚫"/>
            </a:pPr>
            <a:r>
              <a:rPr lang="fr-CA" sz="1800"/>
              <a:t>La disponibilité doit se situer à l’intérieur d’une période de 10 heures.</a:t>
            </a:r>
            <a:endParaRPr sz="1800"/>
          </a:p>
          <a:p>
            <a:pPr indent="-247650" lvl="0" marL="273050" rtl="0" algn="l">
              <a:spcBef>
                <a:spcPts val="2000"/>
              </a:spcBef>
              <a:spcAft>
                <a:spcPts val="0"/>
              </a:spcAft>
              <a:buSzPts val="1800"/>
              <a:buChar char="⚫"/>
            </a:pPr>
            <a:r>
              <a:rPr lang="fr-CA" sz="1800"/>
              <a:t>Le prof dispose de 1h30 pour dîner sauf s’il y renonce.</a:t>
            </a:r>
            <a:endParaRPr sz="1800"/>
          </a:p>
        </p:txBody>
      </p:sp>
      <p:sp>
        <p:nvSpPr>
          <p:cNvPr id="353" name="Google Shape;353;p47"/>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354" name="Google Shape;354;p47"/>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355" name="Google Shape;355;p47"/>
          <p:cNvSpPr txBox="1"/>
          <p:nvPr/>
        </p:nvSpPr>
        <p:spPr>
          <a:xfrm>
            <a:off x="6404346" y="6517616"/>
            <a:ext cx="1304844" cy="184666"/>
          </a:xfrm>
          <a:prstGeom prst="rect">
            <a:avLst/>
          </a:prstGeom>
          <a:blipFill rotWithShape="1">
            <a:blip r:embed="rId3">
              <a:alphaModFix/>
            </a:blip>
            <a:tile algn="tl" flip="none" tx="0" sx="100000" ty="0" sy="100000"/>
          </a:blip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Début de section 1</a:t>
            </a:r>
            <a:endParaRPr b="1" sz="1200">
              <a:solidFill>
                <a:schemeClr val="dk1"/>
              </a:solidFill>
              <a:latin typeface="Cambria"/>
              <a:ea typeface="Cambria"/>
              <a:cs typeface="Cambria"/>
              <a:sym typeface="Cambri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8"/>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Qu’est-ce que le double emploi?</a:t>
            </a:r>
            <a:endParaRPr/>
          </a:p>
        </p:txBody>
      </p:sp>
      <p:sp>
        <p:nvSpPr>
          <p:cNvPr id="361" name="Google Shape;361;p48"/>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Clr>
                <a:srgbClr val="702C1C"/>
              </a:buClr>
              <a:buSzPts val="2200"/>
              <a:buChar char="⚫"/>
            </a:pPr>
            <a:r>
              <a:rPr lang="fr-CA"/>
              <a:t>Si vous assumez une pleine charge session, le Collège s’attend à ce que vous considériez qu’il s’agit de votre travail à plein temps.</a:t>
            </a:r>
            <a:endParaRPr/>
          </a:p>
          <a:p>
            <a:pPr indent="-273050" lvl="0" marL="273050" rtl="0" algn="l">
              <a:lnSpc>
                <a:spcPct val="90000"/>
              </a:lnSpc>
              <a:spcBef>
                <a:spcPts val="2000"/>
              </a:spcBef>
              <a:spcAft>
                <a:spcPts val="0"/>
              </a:spcAft>
              <a:buClr>
                <a:srgbClr val="702C1C"/>
              </a:buClr>
              <a:buSzPts val="2200"/>
              <a:buChar char="⚫"/>
            </a:pPr>
            <a:r>
              <a:rPr lang="fr-CA"/>
              <a:t>Il y a encore un certain flou quant à l’interprétation de ce qu’est le double emploi. C’est souvent une question d’appréciation, car il existe une bonne dose de subjectivité.</a:t>
            </a:r>
            <a:endParaRPr/>
          </a:p>
          <a:p>
            <a:pPr indent="-273050" lvl="0" marL="273050" rtl="0" algn="l">
              <a:lnSpc>
                <a:spcPct val="90000"/>
              </a:lnSpc>
              <a:spcBef>
                <a:spcPts val="2000"/>
              </a:spcBef>
              <a:spcAft>
                <a:spcPts val="0"/>
              </a:spcAft>
              <a:buClr>
                <a:srgbClr val="702C1C"/>
              </a:buClr>
              <a:buSzPts val="2200"/>
              <a:buChar char="⚫"/>
            </a:pPr>
            <a:r>
              <a:rPr lang="fr-CA"/>
              <a:t>Il s'agit de s’assurer que d’autres activités professionnelles ne nous empêchent pas de fournir les 32 ½ de disponibilité qui sont exigées par notre contrat de travail (dans le cas d’une pleine charge).</a:t>
            </a:r>
            <a:endParaRPr/>
          </a:p>
          <a:p>
            <a:pPr indent="-273050" lvl="0" marL="273050" rtl="0" algn="l">
              <a:lnSpc>
                <a:spcPct val="90000"/>
              </a:lnSpc>
              <a:spcBef>
                <a:spcPts val="2000"/>
              </a:spcBef>
              <a:spcAft>
                <a:spcPts val="0"/>
              </a:spcAft>
              <a:buClr>
                <a:srgbClr val="702C1C"/>
              </a:buClr>
              <a:buSzPts val="2200"/>
              <a:buChar char="⚫"/>
            </a:pPr>
            <a:r>
              <a:rPr lang="fr-CA"/>
              <a:t>On peut donc enseigner le soir, l’été, enseigner dans un autre établissement scolaire, exercer une autre activité professionnelle </a:t>
            </a:r>
            <a:r>
              <a:rPr b="1" lang="fr-CA"/>
              <a:t>dans la mesure où on est capable de fournir la disponibilité requise </a:t>
            </a:r>
            <a:r>
              <a:rPr lang="fr-CA"/>
              <a:t>en proportion de notre charge d’enseignement.</a:t>
            </a:r>
            <a:endParaRPr/>
          </a:p>
        </p:txBody>
      </p:sp>
      <p:sp>
        <p:nvSpPr>
          <p:cNvPr id="362" name="Google Shape;362;p48"/>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363" name="Google Shape;363;p48"/>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364" name="Google Shape;364;p48"/>
          <p:cNvSpPr txBox="1"/>
          <p:nvPr/>
        </p:nvSpPr>
        <p:spPr>
          <a:xfrm>
            <a:off x="6404346" y="6517616"/>
            <a:ext cx="1304844" cy="184666"/>
          </a:xfrm>
          <a:prstGeom prst="rect">
            <a:avLst/>
          </a:prstGeom>
          <a:blipFill rotWithShape="1">
            <a:blip r:embed="rId3">
              <a:alphaModFix/>
            </a:blip>
            <a:tile algn="tl" flip="none" tx="0" sx="100000" ty="0" sy="100000"/>
          </a:blip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Début de section 1</a:t>
            </a:r>
            <a:endParaRPr b="1" sz="1200">
              <a:solidFill>
                <a:schemeClr val="dk1"/>
              </a:solidFill>
              <a:latin typeface="Cambria"/>
              <a:ea typeface="Cambria"/>
              <a:cs typeface="Cambria"/>
              <a:sym typeface="Cambr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9"/>
          <p:cNvSpPr txBox="1"/>
          <p:nvPr>
            <p:ph type="title"/>
          </p:nvPr>
        </p:nvSpPr>
        <p:spPr>
          <a:xfrm>
            <a:off x="179512" y="188640"/>
            <a:ext cx="8784900" cy="7989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fr-CA"/>
              <a:t>La liberté académique </a:t>
            </a:r>
            <a:r>
              <a:rPr lang="fr-CA" sz="2400"/>
              <a:t>Annexe VII-5</a:t>
            </a:r>
            <a:endParaRPr/>
          </a:p>
        </p:txBody>
      </p:sp>
      <p:sp>
        <p:nvSpPr>
          <p:cNvPr id="371" name="Google Shape;371;p49"/>
          <p:cNvSpPr txBox="1"/>
          <p:nvPr>
            <p:ph idx="1" type="body"/>
          </p:nvPr>
        </p:nvSpPr>
        <p:spPr>
          <a:xfrm>
            <a:off x="179512" y="1556792"/>
            <a:ext cx="8784900" cy="4824600"/>
          </a:xfrm>
          <a:prstGeom prst="rect">
            <a:avLst/>
          </a:prstGeom>
        </p:spPr>
        <p:txBody>
          <a:bodyPr anchorCtr="0" anchor="t" bIns="45700" lIns="91425" spcFirstLastPara="1" rIns="91425" wrap="square" tIns="45700">
            <a:noAutofit/>
          </a:bodyPr>
          <a:lstStyle/>
          <a:p>
            <a:pPr indent="-368300" lvl="0" marL="457200" rtl="0" algn="l">
              <a:spcBef>
                <a:spcPts val="2000"/>
              </a:spcBef>
              <a:spcAft>
                <a:spcPts val="0"/>
              </a:spcAft>
              <a:buSzPts val="2200"/>
              <a:buChar char="⚫"/>
            </a:pPr>
            <a:r>
              <a:rPr lang="fr-CA"/>
              <a:t>La liberté de déterminer les savoirs et les contenus essentiels à enseigner de même que de choisir les approches pédagogiques et les activités d’évaluation des étudiantes et étudiants;</a:t>
            </a:r>
            <a:endParaRPr/>
          </a:p>
          <a:p>
            <a:pPr indent="-368300" lvl="0" marL="457200" rtl="0" algn="l">
              <a:spcBef>
                <a:spcPts val="0"/>
              </a:spcBef>
              <a:spcAft>
                <a:spcPts val="0"/>
              </a:spcAft>
              <a:buSzPts val="2200"/>
              <a:buChar char="⚫"/>
            </a:pPr>
            <a:r>
              <a:rPr lang="fr-CA"/>
              <a:t>L’autonomie de déterminer ses activités en matière de développement professionnel.</a:t>
            </a:r>
            <a:endParaRPr/>
          </a:p>
          <a:p>
            <a:pPr indent="-368300" lvl="0" marL="457200" rtl="0" algn="l">
              <a:spcBef>
                <a:spcPts val="0"/>
              </a:spcBef>
              <a:spcAft>
                <a:spcPts val="0"/>
              </a:spcAft>
              <a:buSzPts val="2200"/>
              <a:buChar char="⚫"/>
            </a:pPr>
            <a:r>
              <a:rPr lang="fr-CA"/>
              <a:t>Ces libertés s’exercent :</a:t>
            </a:r>
            <a:endParaRPr/>
          </a:p>
          <a:p>
            <a:pPr indent="-317500" lvl="1" marL="914400" rtl="0" algn="l">
              <a:spcBef>
                <a:spcPts val="0"/>
              </a:spcBef>
              <a:spcAft>
                <a:spcPts val="0"/>
              </a:spcAft>
              <a:buSzPts val="1400"/>
              <a:buChar char="⚪"/>
            </a:pPr>
            <a:r>
              <a:rPr lang="fr-CA"/>
              <a:t>Avec professionnalisme, discernement et rigueur intellectuelle;</a:t>
            </a:r>
            <a:endParaRPr/>
          </a:p>
          <a:p>
            <a:pPr indent="-317500" lvl="1" marL="914400" rtl="0" algn="l">
              <a:spcBef>
                <a:spcPts val="0"/>
              </a:spcBef>
              <a:spcAft>
                <a:spcPts val="0"/>
              </a:spcAft>
              <a:buSzPts val="1400"/>
              <a:buChar char="⚪"/>
            </a:pPr>
            <a:r>
              <a:rPr lang="fr-CA"/>
              <a:t>En tenant compte de l’état des connaissances;</a:t>
            </a:r>
            <a:endParaRPr/>
          </a:p>
          <a:p>
            <a:pPr indent="-317500" lvl="1" marL="914400" rtl="0" algn="l">
              <a:spcBef>
                <a:spcPts val="0"/>
              </a:spcBef>
              <a:spcAft>
                <a:spcPts val="0"/>
              </a:spcAft>
              <a:buSzPts val="1400"/>
              <a:buChar char="⚪"/>
            </a:pPr>
            <a:r>
              <a:rPr lang="fr-CA"/>
              <a:t>Dans la reconnaissance et le respect réciproques des responsabilités dévolues aux enseignantes et enseignants, aux départements, aux comités de programme, au Collège et au Ministère;</a:t>
            </a:r>
            <a:endParaRPr/>
          </a:p>
        </p:txBody>
      </p:sp>
      <p:sp>
        <p:nvSpPr>
          <p:cNvPr id="372" name="Google Shape;372;p49"/>
          <p:cNvSpPr txBox="1"/>
          <p:nvPr>
            <p:ph idx="12" type="sldNum"/>
          </p:nvPr>
        </p:nvSpPr>
        <p:spPr>
          <a:xfrm>
            <a:off x="4362450" y="1027113"/>
            <a:ext cx="457200" cy="4413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Clr>
                <a:srgbClr val="000000"/>
              </a:buClr>
              <a:buFont typeface="Arial"/>
              <a:buNone/>
            </a:pPr>
            <a:fld id="{00000000-1234-1234-1234-123412341234}" type="slidenum">
              <a:rPr lang="fr-CA"/>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0"/>
          <p:cNvSpPr txBox="1"/>
          <p:nvPr>
            <p:ph type="title"/>
          </p:nvPr>
        </p:nvSpPr>
        <p:spPr>
          <a:xfrm>
            <a:off x="155575" y="152400"/>
            <a:ext cx="8823325" cy="1905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3200"/>
              <a:buFont typeface="Cambria"/>
              <a:buNone/>
            </a:pPr>
            <a:r>
              <a:rPr lang="fr-CA" sz="3200"/>
              <a:t>Section 2</a:t>
            </a:r>
            <a:br>
              <a:rPr lang="fr-CA" sz="3200"/>
            </a:br>
            <a:r>
              <a:rPr lang="fr-CA" sz="4000"/>
              <a:t>L’ATTRIBUTION</a:t>
            </a:r>
            <a:br>
              <a:rPr lang="fr-CA" sz="4000"/>
            </a:br>
            <a:r>
              <a:rPr lang="fr-CA" sz="4000"/>
              <a:t>DES CHARGES ET DES COURS</a:t>
            </a:r>
            <a:endParaRPr/>
          </a:p>
        </p:txBody>
      </p:sp>
      <p:sp>
        <p:nvSpPr>
          <p:cNvPr id="378" name="Google Shape;378;p50"/>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379" name="Google Shape;379;p50"/>
          <p:cNvSpPr txBox="1"/>
          <p:nvPr>
            <p:ph idx="1" type="body"/>
          </p:nvPr>
        </p:nvSpPr>
        <p:spPr>
          <a:xfrm>
            <a:off x="179512" y="2636912"/>
            <a:ext cx="8785225" cy="338455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360"/>
              <a:buFont typeface="Noto Sans Symbols"/>
              <a:buNone/>
            </a:pPr>
            <a:r>
              <a:t/>
            </a:r>
            <a:endParaRPr>
              <a:solidFill>
                <a:srgbClr val="70481C"/>
              </a:solidFill>
            </a:endParaRPr>
          </a:p>
          <a:p>
            <a:pPr indent="-366713" lvl="0" marL="452438" rtl="0" algn="l">
              <a:spcBef>
                <a:spcPts val="1500"/>
              </a:spcBef>
              <a:spcAft>
                <a:spcPts val="0"/>
              </a:spcAft>
              <a:buSzPts val="2400"/>
              <a:buFont typeface="Arial"/>
              <a:buChar char="•"/>
            </a:pPr>
            <a:r>
              <a:rPr lang="fr-CA" sz="2400" u="sng">
                <a:solidFill>
                  <a:schemeClr val="hlink"/>
                </a:solidFill>
                <a:hlinkClick action="ppaction://hlinksldjump" r:id="rId3"/>
              </a:rPr>
              <a:t>POSTULER – FORMULAIRE A</a:t>
            </a:r>
            <a:endParaRPr sz="2400">
              <a:solidFill>
                <a:srgbClr val="3F3F3F"/>
              </a:solidFill>
            </a:endParaRPr>
          </a:p>
          <a:p>
            <a:pPr indent="-366713" lvl="0" marL="452438" rtl="0" algn="l">
              <a:spcBef>
                <a:spcPts val="1500"/>
              </a:spcBef>
              <a:spcAft>
                <a:spcPts val="0"/>
              </a:spcAft>
              <a:buSzPts val="2400"/>
              <a:buFont typeface="Arial"/>
              <a:buChar char="•"/>
            </a:pPr>
            <a:r>
              <a:rPr lang="fr-CA" sz="2400" u="sng">
                <a:solidFill>
                  <a:schemeClr val="hlink"/>
                </a:solidFill>
                <a:hlinkClick action="ppaction://hlinksldjump" r:id="rId4"/>
              </a:rPr>
              <a:t>ANCIENNETÉ</a:t>
            </a:r>
            <a:endParaRPr sz="2400">
              <a:solidFill>
                <a:srgbClr val="70481C"/>
              </a:solidFill>
            </a:endParaRPr>
          </a:p>
          <a:p>
            <a:pPr indent="-366713" lvl="0" marL="452438" rtl="0" algn="l">
              <a:spcBef>
                <a:spcPts val="1500"/>
              </a:spcBef>
              <a:spcAft>
                <a:spcPts val="0"/>
              </a:spcAft>
              <a:buSzPts val="2400"/>
              <a:buFont typeface="Arial"/>
              <a:buChar char="•"/>
            </a:pPr>
            <a:r>
              <a:rPr lang="fr-CA" sz="2400" u="sng">
                <a:solidFill>
                  <a:schemeClr val="hlink"/>
                </a:solidFill>
                <a:hlinkClick action="ppaction://hlinksldjump" r:id="rId5"/>
              </a:rPr>
              <a:t>PRIORITÉ</a:t>
            </a:r>
            <a:endParaRPr sz="2400">
              <a:solidFill>
                <a:srgbClr val="70481C"/>
              </a:solidFill>
            </a:endParaRPr>
          </a:p>
          <a:p>
            <a:pPr indent="-366713" lvl="0" marL="452438" rtl="0" algn="l">
              <a:spcBef>
                <a:spcPts val="1500"/>
              </a:spcBef>
              <a:spcAft>
                <a:spcPts val="0"/>
              </a:spcAft>
              <a:buSzPts val="2400"/>
              <a:buFont typeface="Arial"/>
              <a:buChar char="•"/>
            </a:pPr>
            <a:r>
              <a:rPr lang="fr-CA" sz="2400" u="sng">
                <a:solidFill>
                  <a:schemeClr val="hlink"/>
                </a:solidFill>
                <a:hlinkClick action="ppaction://hlinksldjump" r:id="rId6"/>
              </a:rPr>
              <a:t>ALLOCATION DES RESSOURCES PAR DÉPARTEMENT</a:t>
            </a:r>
            <a:endParaRPr sz="2400">
              <a:solidFill>
                <a:srgbClr val="70481C"/>
              </a:solidFill>
            </a:endParaRPr>
          </a:p>
          <a:p>
            <a:pPr indent="-366713" lvl="0" marL="452438" rtl="0" algn="l">
              <a:spcBef>
                <a:spcPts val="1500"/>
              </a:spcBef>
              <a:spcAft>
                <a:spcPts val="0"/>
              </a:spcAft>
              <a:buSzPts val="2400"/>
              <a:buFont typeface="Arial"/>
              <a:buChar char="•"/>
            </a:pPr>
            <a:r>
              <a:rPr lang="fr-CA" sz="2400" u="sng">
                <a:solidFill>
                  <a:schemeClr val="hlink"/>
                </a:solidFill>
                <a:hlinkClick action="ppaction://hlinksldjump" r:id="rId7"/>
              </a:rPr>
              <a:t>RÉPARTITION DES COURS AU SEIN DU DÉPARTEMENT</a:t>
            </a:r>
            <a:endParaRPr sz="2400">
              <a:solidFill>
                <a:srgbClr val="70481C"/>
              </a:solidFill>
            </a:endParaRPr>
          </a:p>
        </p:txBody>
      </p:sp>
      <p:sp>
        <p:nvSpPr>
          <p:cNvPr id="380" name="Google Shape;380;p50"/>
          <p:cNvSpPr txBox="1"/>
          <p:nvPr>
            <p:ph idx="12" type="sldNum"/>
          </p:nvPr>
        </p:nvSpPr>
        <p:spPr>
          <a:xfrm>
            <a:off x="4343400" y="2198688"/>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1"/>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Postuler – Le formulaire A</a:t>
            </a:r>
            <a:endParaRPr/>
          </a:p>
        </p:txBody>
      </p:sp>
      <p:sp>
        <p:nvSpPr>
          <p:cNvPr id="386" name="Google Shape;386;p51"/>
          <p:cNvSpPr txBox="1"/>
          <p:nvPr>
            <p:ph idx="1" type="body"/>
          </p:nvPr>
        </p:nvSpPr>
        <p:spPr>
          <a:xfrm>
            <a:off x="179512" y="1507999"/>
            <a:ext cx="8784976" cy="4873329"/>
          </a:xfrm>
          <a:prstGeom prst="rect">
            <a:avLst/>
          </a:prstGeom>
          <a:noFill/>
          <a:ln>
            <a:noFill/>
          </a:ln>
          <a:effectLst>
            <a:outerShdw blurRad="57150" rotWithShape="0" algn="bl" dir="5400000" dist="19050">
              <a:srgbClr val="000000">
                <a:alpha val="50000"/>
              </a:srgbClr>
            </a:outerShdw>
            <a:reflection blurRad="0" dir="5400000" dist="38100" endA="0" fadeDir="5400012" kx="0" rotWithShape="0" algn="bl" stPos="0" sy="-100000" ky="0"/>
          </a:effectLst>
        </p:spPr>
        <p:txBody>
          <a:bodyPr anchorCtr="0" anchor="ctr" bIns="45700" lIns="91425" spcFirstLastPara="1" rIns="91425" wrap="square" tIns="45700">
            <a:noAutofit/>
          </a:bodyPr>
          <a:lstStyle/>
          <a:p>
            <a:pPr indent="-273050" lvl="0" marL="273050" rtl="0" algn="l">
              <a:spcBef>
                <a:spcPts val="0"/>
              </a:spcBef>
              <a:spcAft>
                <a:spcPts val="0"/>
              </a:spcAft>
              <a:buClr>
                <a:srgbClr val="702C1C"/>
              </a:buClr>
              <a:buSzPts val="2200"/>
              <a:buChar char="⚫"/>
            </a:pPr>
            <a:r>
              <a:rPr lang="fr-CA"/>
              <a:t>Le fait de participer à la répartition des tâches et de signer votre tâche ne vous dispense pas de postuler selon la procédure déterminée par le Collège. Si vous ne postulez pas, vous n’aurez pas de contrat.</a:t>
            </a:r>
            <a:endParaRPr/>
          </a:p>
          <a:p>
            <a:pPr indent="-273050" lvl="0" marL="273050" rtl="0" algn="l">
              <a:spcBef>
                <a:spcPts val="2000"/>
              </a:spcBef>
              <a:spcAft>
                <a:spcPts val="0"/>
              </a:spcAft>
              <a:buClr>
                <a:srgbClr val="702C1C"/>
              </a:buClr>
              <a:buSzPts val="2200"/>
              <a:buChar char="⚫"/>
            </a:pPr>
            <a:r>
              <a:rPr lang="fr-CA"/>
              <a:t>Chaque session, il faut lire attentivement le document que transmet la direction sur la procédure à suivre.</a:t>
            </a:r>
            <a:endParaRPr/>
          </a:p>
          <a:p>
            <a:pPr indent="-273050" lvl="0" marL="273050" rtl="0" algn="l">
              <a:spcBef>
                <a:spcPts val="2000"/>
              </a:spcBef>
              <a:spcAft>
                <a:spcPts val="0"/>
              </a:spcAft>
              <a:buClr>
                <a:srgbClr val="702C1C"/>
              </a:buClr>
              <a:buSzPts val="2200"/>
              <a:buChar char="⚫"/>
            </a:pPr>
            <a:r>
              <a:rPr lang="fr-CA"/>
              <a:t>Après avoir postulé, il est possible de se désister, mais il faut le faire </a:t>
            </a:r>
            <a:r>
              <a:rPr lang="fr-CA"/>
              <a:t>au plus tard 20 jours </a:t>
            </a:r>
            <a:r>
              <a:rPr lang="fr-CA"/>
              <a:t>avant le début des cours </a:t>
            </a:r>
            <a:r>
              <a:rPr lang="fr-CA" sz="1900">
                <a:solidFill>
                  <a:srgbClr val="008000"/>
                </a:solidFill>
              </a:rPr>
              <a:t>(art. 5-1.02)</a:t>
            </a:r>
            <a:r>
              <a:rPr lang="fr-CA"/>
              <a:t>. </a:t>
            </a:r>
            <a:endParaRPr/>
          </a:p>
          <a:p>
            <a:pPr indent="-273050" lvl="0" marL="273050" rtl="0" algn="l">
              <a:spcBef>
                <a:spcPts val="2000"/>
              </a:spcBef>
              <a:spcAft>
                <a:spcPts val="0"/>
              </a:spcAft>
              <a:buClr>
                <a:srgbClr val="702C1C"/>
              </a:buClr>
              <a:buSzPts val="2200"/>
              <a:buChar char="⚫"/>
            </a:pPr>
            <a:r>
              <a:rPr lang="fr-CA"/>
              <a:t>Un désistement hors délai pourrait avoir des conséquences sérieuses sur le lien d’emploi </a:t>
            </a:r>
            <a:r>
              <a:rPr lang="fr-CA"/>
              <a:t>s’il a pour effet de provoquer la tenue d'un comité de sélection.</a:t>
            </a:r>
            <a:endParaRPr/>
          </a:p>
        </p:txBody>
      </p:sp>
      <p:sp>
        <p:nvSpPr>
          <p:cNvPr id="387" name="Google Shape;387;p51"/>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388" name="Google Shape;388;p51"/>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389" name="Google Shape;389;p51"/>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de la section 2</a:t>
            </a:r>
            <a:endParaRPr b="1" sz="1200">
              <a:solidFill>
                <a:schemeClr val="dk1"/>
              </a:solidFill>
              <a:latin typeface="Cambria"/>
              <a:ea typeface="Cambria"/>
              <a:cs typeface="Cambria"/>
              <a:sym typeface="Cambr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2"/>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solidFill>
                  <a:srgbClr val="7B9899"/>
                </a:solidFill>
              </a:rPr>
              <a:t>Postuler </a:t>
            </a:r>
            <a:endParaRPr/>
          </a:p>
        </p:txBody>
      </p:sp>
      <p:sp>
        <p:nvSpPr>
          <p:cNvPr id="395" name="Google Shape;395;p52"/>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396" name="Google Shape;396;p52"/>
          <p:cNvSpPr txBox="1"/>
          <p:nvPr>
            <p:ph idx="1" type="body"/>
          </p:nvPr>
        </p:nvSpPr>
        <p:spPr>
          <a:xfrm>
            <a:off x="179388" y="1412776"/>
            <a:ext cx="8785225" cy="496897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035"/>
              <a:buFont typeface="Noto Sans Symbols"/>
              <a:buNone/>
            </a:pPr>
            <a:r>
              <a:rPr b="1" lang="fr-CA" sz="2035">
                <a:solidFill>
                  <a:srgbClr val="800000"/>
                </a:solidFill>
              </a:rPr>
              <a:t>NOTEZ BIEN</a:t>
            </a:r>
            <a:endParaRPr/>
          </a:p>
          <a:p>
            <a:pPr indent="-457200" lvl="0" marL="457200" rtl="0" algn="l">
              <a:lnSpc>
                <a:spcPct val="110000"/>
              </a:lnSpc>
              <a:spcBef>
                <a:spcPts val="1500"/>
              </a:spcBef>
              <a:spcAft>
                <a:spcPts val="0"/>
              </a:spcAft>
              <a:buSzPts val="2035"/>
              <a:buFont typeface="Calibri"/>
              <a:buAutoNum type="arabicPeriod"/>
            </a:pPr>
            <a:r>
              <a:rPr lang="fr-CA" sz="2035"/>
              <a:t>Signer sa tâche lors de la répartition, ce n’est pas postuler.</a:t>
            </a:r>
            <a:endParaRPr/>
          </a:p>
          <a:p>
            <a:pPr indent="-457200" lvl="0" marL="457200" rtl="0" algn="l">
              <a:lnSpc>
                <a:spcPct val="110000"/>
              </a:lnSpc>
              <a:spcBef>
                <a:spcPts val="1500"/>
              </a:spcBef>
              <a:spcAft>
                <a:spcPts val="0"/>
              </a:spcAft>
              <a:buSzPts val="2035"/>
              <a:buFont typeface="Calibri"/>
              <a:buAutoNum type="arabicPeriod"/>
            </a:pPr>
            <a:r>
              <a:rPr lang="fr-CA" sz="2035"/>
              <a:t>Si vous êtes en congé (maladie, maternité, etc.), il faut quand même postuler. </a:t>
            </a:r>
            <a:endParaRPr/>
          </a:p>
          <a:p>
            <a:pPr indent="-457200" lvl="0" marL="457200" rtl="0" algn="l">
              <a:lnSpc>
                <a:spcPct val="110000"/>
              </a:lnSpc>
              <a:spcBef>
                <a:spcPts val="1500"/>
              </a:spcBef>
              <a:spcAft>
                <a:spcPts val="0"/>
              </a:spcAft>
              <a:buSzPts val="2035"/>
              <a:buFont typeface="Calibri"/>
              <a:buAutoNum type="arabicPeriod"/>
            </a:pPr>
            <a:r>
              <a:rPr lang="fr-CA" sz="2035"/>
              <a:t>Le lien d’emploi avec le Collège existe pendant les trois années qui suivent l’obtention du dernier contrat. </a:t>
            </a:r>
            <a:endParaRPr/>
          </a:p>
          <a:p>
            <a:pPr indent="-457200" lvl="0" marL="457200" rtl="0" algn="l">
              <a:lnSpc>
                <a:spcPct val="110000"/>
              </a:lnSpc>
              <a:spcBef>
                <a:spcPts val="1500"/>
              </a:spcBef>
              <a:spcAft>
                <a:spcPts val="0"/>
              </a:spcAft>
              <a:buSzPts val="2035"/>
              <a:buFont typeface="Calibri"/>
              <a:buAutoNum type="arabicPeriod"/>
            </a:pPr>
            <a:r>
              <a:rPr lang="fr-CA" sz="2035"/>
              <a:t>Les courriels ont une valeur officielle.</a:t>
            </a:r>
            <a:endParaRPr/>
          </a:p>
          <a:p>
            <a:pPr indent="0" lvl="0" marL="0" rtl="0" algn="l">
              <a:lnSpc>
                <a:spcPct val="110000"/>
              </a:lnSpc>
              <a:spcBef>
                <a:spcPts val="500"/>
              </a:spcBef>
              <a:spcAft>
                <a:spcPts val="0"/>
              </a:spcAft>
              <a:buSzPts val="2035"/>
              <a:buNone/>
            </a:pPr>
            <a:r>
              <a:t/>
            </a:r>
            <a:endParaRPr sz="2035"/>
          </a:p>
          <a:p>
            <a:pPr indent="0" lvl="0" marL="0" rtl="0" algn="l">
              <a:lnSpc>
                <a:spcPct val="110000"/>
              </a:lnSpc>
              <a:spcBef>
                <a:spcPts val="500"/>
              </a:spcBef>
              <a:spcAft>
                <a:spcPts val="0"/>
              </a:spcAft>
              <a:buSzPts val="2035"/>
              <a:buNone/>
            </a:pPr>
            <a:r>
              <a:rPr b="1" lang="fr-CA" sz="2035">
                <a:solidFill>
                  <a:srgbClr val="800000"/>
                </a:solidFill>
              </a:rPr>
              <a:t>Attention!</a:t>
            </a:r>
            <a:r>
              <a:rPr lang="fr-CA" sz="2035"/>
              <a:t>  Dans </a:t>
            </a:r>
            <a:r>
              <a:rPr i="1" lang="fr-CA" sz="2035"/>
              <a:t>Colnet</a:t>
            </a:r>
            <a:r>
              <a:rPr lang="fr-CA" sz="2035"/>
              <a:t>, cochez la petite case qui permet de transmettre une alerte à votre courriel personnel lors de la réception d'un message! Cela permet de demeurer en contact avec le Collège pendant les périodes de congé et pendant les sessions où vous n’avez pas de tâche.</a:t>
            </a:r>
            <a:endParaRPr/>
          </a:p>
        </p:txBody>
      </p:sp>
      <p:sp>
        <p:nvSpPr>
          <p:cNvPr id="397" name="Google Shape;397;p52"/>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de la section 2</a:t>
            </a:r>
            <a:endParaRPr b="1" sz="1200">
              <a:solidFill>
                <a:schemeClr val="dk1"/>
              </a:solidFill>
              <a:latin typeface="Cambria"/>
              <a:ea typeface="Cambria"/>
              <a:cs typeface="Cambria"/>
              <a:sym typeface="Cambria"/>
            </a:endParaRPr>
          </a:p>
        </p:txBody>
      </p:sp>
      <p:sp>
        <p:nvSpPr>
          <p:cNvPr id="398" name="Google Shape;398;p52"/>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3"/>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solidFill>
                  <a:srgbClr val="7B9899"/>
                </a:solidFill>
              </a:rPr>
              <a:t>Les communications avec le Collège</a:t>
            </a:r>
            <a:endParaRPr/>
          </a:p>
        </p:txBody>
      </p:sp>
      <p:sp>
        <p:nvSpPr>
          <p:cNvPr id="404" name="Google Shape;404;p53"/>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405" name="Google Shape;405;p53"/>
          <p:cNvSpPr txBox="1"/>
          <p:nvPr>
            <p:ph idx="1" type="body"/>
          </p:nvPr>
        </p:nvSpPr>
        <p:spPr>
          <a:xfrm>
            <a:off x="179388" y="1628800"/>
            <a:ext cx="8785225" cy="47529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800"/>
              <a:buFont typeface="Noto Sans Symbols"/>
              <a:buNone/>
            </a:pPr>
            <a:r>
              <a:rPr b="1" lang="fr-CA" sz="2800">
                <a:solidFill>
                  <a:srgbClr val="800000"/>
                </a:solidFill>
              </a:rPr>
              <a:t>NOTEZ BIEN</a:t>
            </a:r>
            <a:endParaRPr/>
          </a:p>
          <a:p>
            <a:pPr indent="-457200" lvl="0" marL="457200" rtl="0" algn="l">
              <a:lnSpc>
                <a:spcPct val="110000"/>
              </a:lnSpc>
              <a:spcBef>
                <a:spcPts val="2000"/>
              </a:spcBef>
              <a:spcAft>
                <a:spcPts val="0"/>
              </a:spcAft>
              <a:buSzPts val="2200"/>
              <a:buFont typeface="Calibri"/>
              <a:buChar char="❖"/>
            </a:pPr>
            <a:r>
              <a:rPr lang="fr-CA"/>
              <a:t>L</a:t>
            </a:r>
            <a:r>
              <a:rPr lang="fr-CA"/>
              <a:t>es moyens de communication fournis par l’employeur sont:</a:t>
            </a:r>
            <a:endParaRPr/>
          </a:p>
          <a:p>
            <a:pPr indent="-409575" lvl="1" marL="892175" rtl="0" algn="l">
              <a:lnSpc>
                <a:spcPct val="110000"/>
              </a:lnSpc>
              <a:spcBef>
                <a:spcPts val="2000"/>
              </a:spcBef>
              <a:spcAft>
                <a:spcPts val="0"/>
              </a:spcAft>
              <a:buClr>
                <a:schemeClr val="dk1"/>
              </a:buClr>
              <a:buSzPts val="2200"/>
              <a:buFont typeface="Calibri"/>
              <a:buChar char="➢"/>
            </a:pPr>
            <a:r>
              <a:rPr b="1" i="1" lang="fr-CA">
                <a:solidFill>
                  <a:schemeClr val="dk1"/>
                </a:solidFill>
              </a:rPr>
              <a:t>Colnet</a:t>
            </a:r>
            <a:r>
              <a:rPr lang="fr-CA">
                <a:solidFill>
                  <a:schemeClr val="dk1"/>
                </a:solidFill>
              </a:rPr>
              <a:t> </a:t>
            </a:r>
            <a:endParaRPr>
              <a:solidFill>
                <a:schemeClr val="dk1"/>
              </a:solidFill>
            </a:endParaRPr>
          </a:p>
          <a:p>
            <a:pPr indent="-409575" lvl="1" marL="892175" rtl="0" algn="l">
              <a:lnSpc>
                <a:spcPct val="110000"/>
              </a:lnSpc>
              <a:spcBef>
                <a:spcPts val="2000"/>
              </a:spcBef>
              <a:spcAft>
                <a:spcPts val="0"/>
              </a:spcAft>
              <a:buSzPts val="2200"/>
              <a:buFont typeface="Calibri"/>
              <a:buChar char="➢"/>
            </a:pPr>
            <a:r>
              <a:rPr b="1" lang="fr-CA">
                <a:solidFill>
                  <a:schemeClr val="dk1"/>
                </a:solidFill>
              </a:rPr>
              <a:t>l’adresse de courriel</a:t>
            </a:r>
            <a:r>
              <a:rPr b="1" lang="fr-CA"/>
              <a:t> </a:t>
            </a:r>
            <a:r>
              <a:rPr b="1" i="1" lang="fr-CA">
                <a:solidFill>
                  <a:srgbClr val="008000"/>
                </a:solidFill>
              </a:rPr>
              <a:t>prénom.nom@clg.qc.ca</a:t>
            </a:r>
            <a:r>
              <a:rPr b="1" lang="fr-CA"/>
              <a:t> </a:t>
            </a:r>
            <a:endParaRPr/>
          </a:p>
          <a:p>
            <a:pPr indent="-457200" lvl="0" marL="457200" rtl="0" algn="l">
              <a:lnSpc>
                <a:spcPct val="110000"/>
              </a:lnSpc>
              <a:spcBef>
                <a:spcPts val="2000"/>
              </a:spcBef>
              <a:spcAft>
                <a:spcPts val="0"/>
              </a:spcAft>
              <a:buSzPts val="2200"/>
              <a:buFont typeface="Calibri"/>
              <a:buChar char="❖"/>
            </a:pPr>
            <a:r>
              <a:rPr lang="fr-CA"/>
              <a:t>La jurisprudence a établi que l’employeur peut consulter les messages sur son serveur s’il a des raisons sérieuses de le faire. </a:t>
            </a:r>
            <a:endParaRPr/>
          </a:p>
          <a:p>
            <a:pPr indent="0" lvl="0" marL="273050" rtl="0" algn="l">
              <a:lnSpc>
                <a:spcPct val="110000"/>
              </a:lnSpc>
              <a:spcBef>
                <a:spcPts val="2000"/>
              </a:spcBef>
              <a:spcAft>
                <a:spcPts val="0"/>
              </a:spcAft>
              <a:buNone/>
            </a:pPr>
            <a:r>
              <a:t/>
            </a:r>
            <a:endParaRPr strike="sngStrike"/>
          </a:p>
        </p:txBody>
      </p:sp>
      <p:sp>
        <p:nvSpPr>
          <p:cNvPr id="406" name="Google Shape;406;p53"/>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de la section 2</a:t>
            </a:r>
            <a:endParaRPr b="1" sz="1200">
              <a:solidFill>
                <a:schemeClr val="dk1"/>
              </a:solidFill>
              <a:latin typeface="Cambria"/>
              <a:ea typeface="Cambria"/>
              <a:cs typeface="Cambria"/>
              <a:sym typeface="Cambria"/>
            </a:endParaRPr>
          </a:p>
        </p:txBody>
      </p:sp>
      <p:sp>
        <p:nvSpPr>
          <p:cNvPr id="407" name="Google Shape;407;p53"/>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4"/>
          <p:cNvSpPr txBox="1"/>
          <p:nvPr>
            <p:ph type="title"/>
          </p:nvPr>
        </p:nvSpPr>
        <p:spPr>
          <a:xfrm>
            <a:off x="179512" y="188640"/>
            <a:ext cx="8784900" cy="7989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lang="fr-CA"/>
              <a:t>PAIENET</a:t>
            </a:r>
            <a:endParaRPr/>
          </a:p>
        </p:txBody>
      </p:sp>
      <p:sp>
        <p:nvSpPr>
          <p:cNvPr id="414" name="Google Shape;414;p54"/>
          <p:cNvSpPr txBox="1"/>
          <p:nvPr>
            <p:ph idx="1" type="body"/>
          </p:nvPr>
        </p:nvSpPr>
        <p:spPr>
          <a:xfrm>
            <a:off x="179512" y="1556792"/>
            <a:ext cx="8784900" cy="4824600"/>
          </a:xfrm>
          <a:prstGeom prst="rect">
            <a:avLst/>
          </a:prstGeom>
        </p:spPr>
        <p:txBody>
          <a:bodyPr anchorCtr="0" anchor="t" bIns="45700" lIns="91425" spcFirstLastPara="1" rIns="91425" wrap="square" tIns="45700">
            <a:noAutofit/>
          </a:bodyPr>
          <a:lstStyle/>
          <a:p>
            <a:pPr indent="0" lvl="0" marL="273050" rtl="0" algn="l">
              <a:spcBef>
                <a:spcPts val="2000"/>
              </a:spcBef>
              <a:spcAft>
                <a:spcPts val="0"/>
              </a:spcAft>
              <a:buNone/>
            </a:pPr>
            <a:r>
              <a:rPr lang="fr-CA"/>
              <a:t>PaieNet permet de consulter votre bordereau de paie et les relevés fiscaux. Vous accédez à PaieNet par Colnet. </a:t>
            </a:r>
            <a:br>
              <a:rPr lang="fr-CA"/>
            </a:br>
            <a:r>
              <a:rPr lang="fr-CA"/>
              <a:t>(Cliquer sur l’icône à droite de l’écran permet d’accéder au document.pdf)</a:t>
            </a:r>
            <a:endParaRPr/>
          </a:p>
        </p:txBody>
      </p:sp>
      <p:sp>
        <p:nvSpPr>
          <p:cNvPr id="415" name="Google Shape;415;p54"/>
          <p:cNvSpPr txBox="1"/>
          <p:nvPr>
            <p:ph idx="12" type="sldNum"/>
          </p:nvPr>
        </p:nvSpPr>
        <p:spPr>
          <a:xfrm>
            <a:off x="4362450" y="1027113"/>
            <a:ext cx="457200" cy="4413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Clr>
                <a:srgbClr val="000000"/>
              </a:buClr>
              <a:buFont typeface="Arial"/>
              <a:buNone/>
            </a:pPr>
            <a:fld id="{00000000-1234-1234-1234-123412341234}" type="slidenum">
              <a:rPr lang="fr-CA"/>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5"/>
          <p:cNvSpPr txBox="1"/>
          <p:nvPr>
            <p:ph type="title"/>
          </p:nvPr>
        </p:nvSpPr>
        <p:spPr>
          <a:xfrm>
            <a:off x="152400" y="228600"/>
            <a:ext cx="8829675" cy="758825"/>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None/>
            </a:pPr>
            <a:r>
              <a:rPr lang="fr-CA"/>
              <a:t>PAIE NET</a:t>
            </a:r>
            <a:endParaRPr/>
          </a:p>
        </p:txBody>
      </p:sp>
      <p:pic>
        <p:nvPicPr>
          <p:cNvPr id="421" name="Google Shape;421;p55"/>
          <p:cNvPicPr preferRelativeResize="0"/>
          <p:nvPr/>
        </p:nvPicPr>
        <p:blipFill rotWithShape="1">
          <a:blip r:embed="rId4">
            <a:alphaModFix/>
          </a:blip>
          <a:srcRect b="6249" l="12445" r="0" t="15625"/>
          <a:stretch/>
        </p:blipFill>
        <p:spPr>
          <a:xfrm>
            <a:off x="0" y="1736725"/>
            <a:ext cx="9113838" cy="4572000"/>
          </a:xfrm>
          <a:prstGeom prst="rect">
            <a:avLst/>
          </a:prstGeom>
          <a:noFill/>
          <a:ln>
            <a:noFill/>
          </a:ln>
        </p:spPr>
      </p:pic>
      <p:sp>
        <p:nvSpPr>
          <p:cNvPr id="422" name="Google Shape;422;p55"/>
          <p:cNvSpPr/>
          <p:nvPr/>
        </p:nvSpPr>
        <p:spPr>
          <a:xfrm>
            <a:off x="6084888" y="1412875"/>
            <a:ext cx="2159000" cy="306388"/>
          </a:xfrm>
          <a:prstGeom prst="wedgeRoundRectCallout">
            <a:avLst>
              <a:gd fmla="val 57758" name="adj1"/>
              <a:gd fmla="val 160048" name="adj2"/>
              <a:gd fmla="val 16667" name="adj3"/>
            </a:avLst>
          </a:prstGeom>
          <a:solidFill>
            <a:schemeClr val="accent1"/>
          </a:solidFill>
          <a:ln cap="flat" cmpd="sng" w="11425">
            <a:solidFill>
              <a:srgbClr val="984835"/>
            </a:solidFill>
            <a:prstDash val="dash"/>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rPr b="1" lang="fr-CA" sz="1800">
                <a:solidFill>
                  <a:schemeClr val="lt1"/>
                </a:solidFill>
                <a:latin typeface="Arial"/>
                <a:ea typeface="Arial"/>
                <a:cs typeface="Arial"/>
                <a:sym typeface="Arial"/>
              </a:rPr>
              <a:t>Document .pdf</a:t>
            </a:r>
            <a:endParaRPr b="1" sz="1800">
              <a:solidFill>
                <a:schemeClr val="lt1"/>
              </a:solidFill>
              <a:latin typeface="Arial"/>
              <a:ea typeface="Arial"/>
              <a:cs typeface="Arial"/>
              <a:sym typeface="Arial"/>
            </a:endParaRPr>
          </a:p>
        </p:txBody>
      </p:sp>
      <p:sp>
        <p:nvSpPr>
          <p:cNvPr id="423" name="Google Shape;423;p55"/>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424" name="Google Shape;424;p55"/>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5"/>
              </a:rPr>
              <a:t>Menu de la section 2</a:t>
            </a:r>
            <a:endParaRPr b="1" sz="1200">
              <a:solidFill>
                <a:schemeClr val="dk1"/>
              </a:solidFill>
              <a:latin typeface="Cambria"/>
              <a:ea typeface="Cambria"/>
              <a:cs typeface="Cambria"/>
              <a:sym typeface="Cambria"/>
            </a:endParaRPr>
          </a:p>
        </p:txBody>
      </p:sp>
      <p:sp>
        <p:nvSpPr>
          <p:cNvPr id="425" name="Google Shape;425;p55"/>
          <p:cNvSpPr txBox="1"/>
          <p:nvPr>
            <p:ph idx="12" type="sldNum"/>
          </p:nvPr>
        </p:nvSpPr>
        <p:spPr>
          <a:xfrm>
            <a:off x="4343400" y="1036638"/>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id="430" name="Google Shape;430;p56"/>
          <p:cNvPicPr preferRelativeResize="0"/>
          <p:nvPr/>
        </p:nvPicPr>
        <p:blipFill rotWithShape="1">
          <a:blip r:embed="rId4">
            <a:alphaModFix/>
          </a:blip>
          <a:srcRect b="6249" l="16545" r="14493" t="9634"/>
          <a:stretch/>
        </p:blipFill>
        <p:spPr>
          <a:xfrm>
            <a:off x="20638" y="260350"/>
            <a:ext cx="8972550" cy="6153150"/>
          </a:xfrm>
          <a:prstGeom prst="rect">
            <a:avLst/>
          </a:prstGeom>
          <a:noFill/>
          <a:ln>
            <a:noFill/>
          </a:ln>
        </p:spPr>
      </p:pic>
      <p:sp>
        <p:nvSpPr>
          <p:cNvPr id="431" name="Google Shape;431;p56"/>
          <p:cNvSpPr/>
          <p:nvPr/>
        </p:nvSpPr>
        <p:spPr>
          <a:xfrm>
            <a:off x="4356100" y="5661025"/>
            <a:ext cx="2303463" cy="306388"/>
          </a:xfrm>
          <a:prstGeom prst="wedgeRoundRectCallout">
            <a:avLst>
              <a:gd fmla="val -82085" name="adj1"/>
              <a:gd fmla="val 66595" name="adj2"/>
              <a:gd fmla="val 16667" name="adj3"/>
            </a:avLst>
          </a:prstGeom>
          <a:solidFill>
            <a:schemeClr val="accent1"/>
          </a:solidFill>
          <a:ln cap="flat" cmpd="sng" w="11425">
            <a:solidFill>
              <a:srgbClr val="984835"/>
            </a:solidFill>
            <a:prstDash val="dash"/>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rPr b="1" lang="fr-CA" sz="1800">
                <a:solidFill>
                  <a:schemeClr val="lt1"/>
                </a:solidFill>
                <a:latin typeface="Arial"/>
                <a:ea typeface="Arial"/>
                <a:cs typeface="Arial"/>
                <a:sym typeface="Arial"/>
              </a:rPr>
              <a:t>Banque de congés</a:t>
            </a:r>
            <a:endParaRPr/>
          </a:p>
        </p:txBody>
      </p:sp>
      <p:sp>
        <p:nvSpPr>
          <p:cNvPr id="432" name="Google Shape;432;p56"/>
          <p:cNvSpPr/>
          <p:nvPr/>
        </p:nvSpPr>
        <p:spPr>
          <a:xfrm>
            <a:off x="2916238" y="2349500"/>
            <a:ext cx="2160587" cy="306388"/>
          </a:xfrm>
          <a:prstGeom prst="wedgeRoundRectCallout">
            <a:avLst>
              <a:gd fmla="val -67644" name="adj1"/>
              <a:gd fmla="val 129779" name="adj2"/>
              <a:gd fmla="val 16667" name="adj3"/>
            </a:avLst>
          </a:prstGeom>
          <a:solidFill>
            <a:schemeClr val="accent1"/>
          </a:solidFill>
          <a:ln cap="flat" cmpd="sng" w="11425">
            <a:solidFill>
              <a:srgbClr val="984835"/>
            </a:solidFill>
            <a:prstDash val="dash"/>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rPr b="1" lang="fr-CA" sz="1800">
                <a:solidFill>
                  <a:schemeClr val="lt1"/>
                </a:solidFill>
                <a:latin typeface="Arial"/>
                <a:ea typeface="Arial"/>
                <a:cs typeface="Arial"/>
                <a:sym typeface="Arial"/>
              </a:rPr>
              <a:t>Déductions</a:t>
            </a:r>
            <a:endParaRPr/>
          </a:p>
        </p:txBody>
      </p:sp>
      <p:sp>
        <p:nvSpPr>
          <p:cNvPr id="433" name="Google Shape;433;p56"/>
          <p:cNvSpPr txBox="1"/>
          <p:nvPr>
            <p:ph idx="10" type="dt"/>
          </p:nvPr>
        </p:nvSpPr>
        <p:spPr>
          <a:xfrm>
            <a:off x="158750" y="6438900"/>
            <a:ext cx="1081088" cy="21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434" name="Google Shape;434;p56"/>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5"/>
              </a:rPr>
              <a:t>Menu de la section 2</a:t>
            </a:r>
            <a:endParaRPr b="1" sz="1200">
              <a:solidFill>
                <a:schemeClr val="dk1"/>
              </a:solidFill>
              <a:latin typeface="Cambria"/>
              <a:ea typeface="Cambria"/>
              <a:cs typeface="Cambria"/>
              <a:sym typeface="Cambri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7"/>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L’ancienneté</a:t>
            </a:r>
            <a:endParaRPr/>
          </a:p>
        </p:txBody>
      </p:sp>
      <p:sp>
        <p:nvSpPr>
          <p:cNvPr id="440" name="Google Shape;440;p57"/>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200"/>
              <a:buNone/>
            </a:pPr>
            <a:r>
              <a:rPr lang="fr-CA"/>
              <a:t>La liste d’ancienneté est établie le 15 octobre de chaque année et elle constitue </a:t>
            </a:r>
            <a:r>
              <a:rPr b="1" lang="fr-CA">
                <a:solidFill>
                  <a:srgbClr val="800000"/>
                </a:solidFill>
              </a:rPr>
              <a:t>un</a:t>
            </a:r>
            <a:r>
              <a:rPr lang="fr-CA"/>
              <a:t> des éléments servant à déterminer l’ordre de priorité pour toute l’année qui suit (sessions d’hiver, d’été et d’automne). </a:t>
            </a:r>
            <a:endParaRPr/>
          </a:p>
          <a:p>
            <a:pPr indent="-358775" lvl="1" marL="892175" rtl="0" algn="l">
              <a:spcBef>
                <a:spcPts val="1000"/>
              </a:spcBef>
              <a:spcAft>
                <a:spcPts val="0"/>
              </a:spcAft>
              <a:buSzPts val="1400"/>
              <a:buChar char="⚪"/>
            </a:pPr>
            <a:r>
              <a:rPr lang="fr-CA"/>
              <a:t>La liste d’ancienneté doit vous être transmise.</a:t>
            </a:r>
            <a:endParaRPr/>
          </a:p>
          <a:p>
            <a:pPr indent="-358775" lvl="1" marL="892175" rtl="0" algn="l">
              <a:spcBef>
                <a:spcPts val="1000"/>
              </a:spcBef>
              <a:spcAft>
                <a:spcPts val="0"/>
              </a:spcAft>
              <a:buSzPts val="1400"/>
              <a:buChar char="⚪"/>
            </a:pPr>
            <a:r>
              <a:rPr lang="fr-CA"/>
              <a:t>Elle doit être affichée pendant 20 jours.</a:t>
            </a:r>
            <a:endParaRPr/>
          </a:p>
          <a:p>
            <a:pPr indent="-358775" lvl="1" marL="892175" rtl="0" algn="l">
              <a:spcBef>
                <a:spcPts val="1000"/>
              </a:spcBef>
              <a:spcAft>
                <a:spcPts val="0"/>
              </a:spcAft>
              <a:buSzPts val="1400"/>
              <a:buChar char="⚪"/>
            </a:pPr>
            <a:r>
              <a:rPr lang="fr-CA"/>
              <a:t>Vous pouvez demander des rectifications. (art. 5-3.04) </a:t>
            </a:r>
            <a:endParaRPr/>
          </a:p>
          <a:p>
            <a:pPr indent="0" lvl="1" marL="0" rtl="0" algn="ctr">
              <a:spcBef>
                <a:spcPts val="2000"/>
              </a:spcBef>
              <a:spcAft>
                <a:spcPts val="0"/>
              </a:spcAft>
              <a:buSzPts val="1330"/>
              <a:buNone/>
            </a:pPr>
            <a:r>
              <a:rPr i="1" lang="fr-CA" sz="1900">
                <a:solidFill>
                  <a:srgbClr val="800000"/>
                </a:solidFill>
              </a:rPr>
              <a:t>Exemple : ancienneté indiquée si embauche en août avec deux sessions pleine charge</a:t>
            </a:r>
            <a:endParaRPr/>
          </a:p>
        </p:txBody>
      </p:sp>
      <p:sp>
        <p:nvSpPr>
          <p:cNvPr id="441" name="Google Shape;441;p57"/>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442" name="Google Shape;442;p57"/>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graphicFrame>
        <p:nvGraphicFramePr>
          <p:cNvPr id="443" name="Google Shape;443;p57"/>
          <p:cNvGraphicFramePr/>
          <p:nvPr/>
        </p:nvGraphicFramePr>
        <p:xfrm>
          <a:off x="198562" y="4581128"/>
          <a:ext cx="3000000" cy="3000000"/>
        </p:xfrm>
        <a:graphic>
          <a:graphicData uri="http://schemas.openxmlformats.org/drawingml/2006/table">
            <a:tbl>
              <a:tblPr bandRow="1" firstRow="1">
                <a:noFill/>
                <a:tableStyleId>{87F68960-F908-48B1-AED7-A4121F590B8B}</a:tableStyleId>
              </a:tblPr>
              <a:tblGrid>
                <a:gridCol w="1224250"/>
                <a:gridCol w="1384150"/>
                <a:gridCol w="1002450"/>
                <a:gridCol w="697800"/>
                <a:gridCol w="1380100"/>
                <a:gridCol w="1581550"/>
                <a:gridCol w="1514675"/>
              </a:tblGrid>
              <a:tr h="289850">
                <a:tc>
                  <a:txBody>
                    <a:bodyPr/>
                    <a:lstStyle/>
                    <a:p>
                      <a:pPr indent="0" lvl="0" marL="0" marR="0" rtl="0" algn="ctr">
                        <a:spcBef>
                          <a:spcPts val="0"/>
                        </a:spcBef>
                        <a:spcAft>
                          <a:spcPts val="0"/>
                        </a:spcAft>
                        <a:buNone/>
                      </a:pPr>
                      <a:r>
                        <a:rPr b="0" lang="fr-CA" sz="1600" u="none" cap="none" strike="noStrike">
                          <a:solidFill>
                            <a:schemeClr val="lt1"/>
                          </a:solidFill>
                          <a:latin typeface="Cambria"/>
                          <a:ea typeface="Cambria"/>
                          <a:cs typeface="Cambria"/>
                          <a:sym typeface="Cambria"/>
                        </a:rPr>
                        <a:t>Embauche</a:t>
                      </a:r>
                      <a:endParaRPr/>
                    </a:p>
                  </a:txBody>
                  <a:tcPr marT="45725" marB="45725" marR="91450" marL="91450">
                    <a:lnL cap="flat" cmpd="sng" w="12700">
                      <a:solidFill>
                        <a:schemeClr val="dk1"/>
                      </a:solidFill>
                      <a:prstDash val="solid"/>
                      <a:round/>
                      <a:headEnd len="sm" w="sm" type="none"/>
                      <a:tailEnd len="sm" w="sm" type="none"/>
                    </a:lnL>
                    <a:lnT cap="flat" cmpd="sng" w="12700">
                      <a:solidFill>
                        <a:schemeClr val="dk1"/>
                      </a:solidFill>
                      <a:prstDash val="solid"/>
                      <a:round/>
                      <a:headEnd len="sm" w="sm" type="none"/>
                      <a:tailEnd len="sm" w="sm" type="none"/>
                    </a:lnT>
                    <a:solidFill>
                      <a:schemeClr val="accent1"/>
                    </a:solidFill>
                  </a:tcPr>
                </a:tc>
                <a:tc>
                  <a:txBody>
                    <a:bodyPr/>
                    <a:lstStyle/>
                    <a:p>
                      <a:pPr indent="0" lvl="0" marL="0" marR="0" rtl="0" algn="ctr">
                        <a:spcBef>
                          <a:spcPts val="0"/>
                        </a:spcBef>
                        <a:spcAft>
                          <a:spcPts val="0"/>
                        </a:spcAft>
                        <a:buNone/>
                      </a:pPr>
                      <a:r>
                        <a:rPr b="0" lang="fr-CA" sz="1600" u="none" cap="none" strike="noStrike">
                          <a:solidFill>
                            <a:schemeClr val="lt1"/>
                          </a:solidFill>
                          <a:latin typeface="Cambria"/>
                          <a:ea typeface="Cambria"/>
                          <a:cs typeface="Cambria"/>
                          <a:sym typeface="Cambria"/>
                        </a:rPr>
                        <a:t>15 oct. (an 1)</a:t>
                      </a:r>
                      <a:endParaRPr/>
                    </a:p>
                  </a:txBody>
                  <a:tcPr marT="45725" marB="45725" marR="91450" marL="91450">
                    <a:lnT cap="flat" cmpd="sng" w="12700">
                      <a:solidFill>
                        <a:schemeClr val="dk1"/>
                      </a:solidFill>
                      <a:prstDash val="solid"/>
                      <a:round/>
                      <a:headEnd len="sm" w="sm" type="none"/>
                      <a:tailEnd len="sm" w="sm" type="none"/>
                    </a:lnT>
                    <a:solidFill>
                      <a:schemeClr val="accent1"/>
                    </a:solidFill>
                  </a:tcPr>
                </a:tc>
                <a:tc>
                  <a:txBody>
                    <a:bodyPr/>
                    <a:lstStyle/>
                    <a:p>
                      <a:pPr indent="0" lvl="0" marL="0" marR="0" rtl="0" algn="ctr">
                        <a:spcBef>
                          <a:spcPts val="0"/>
                        </a:spcBef>
                        <a:spcAft>
                          <a:spcPts val="0"/>
                        </a:spcAft>
                        <a:buNone/>
                      </a:pPr>
                      <a:r>
                        <a:rPr b="0" lang="fr-CA" sz="1600" u="none" cap="none" strike="noStrike">
                          <a:solidFill>
                            <a:schemeClr val="lt1"/>
                          </a:solidFill>
                          <a:latin typeface="Cambria"/>
                          <a:ea typeface="Cambria"/>
                          <a:cs typeface="Cambria"/>
                          <a:sym typeface="Cambria"/>
                        </a:rPr>
                        <a:t>Hiver</a:t>
                      </a:r>
                      <a:endParaRPr/>
                    </a:p>
                  </a:txBody>
                  <a:tcPr marT="45725" marB="45725" marR="91450" marL="91450">
                    <a:lnT cap="flat" cmpd="sng" w="12700">
                      <a:solidFill>
                        <a:schemeClr val="dk1"/>
                      </a:solidFill>
                      <a:prstDash val="solid"/>
                      <a:round/>
                      <a:headEnd len="sm" w="sm" type="none"/>
                      <a:tailEnd len="sm" w="sm" type="none"/>
                    </a:lnT>
                    <a:solidFill>
                      <a:schemeClr val="accent1"/>
                    </a:solidFill>
                  </a:tcPr>
                </a:tc>
                <a:tc>
                  <a:txBody>
                    <a:bodyPr/>
                    <a:lstStyle/>
                    <a:p>
                      <a:pPr indent="0" lvl="0" marL="0" marR="0" rtl="0" algn="ctr">
                        <a:spcBef>
                          <a:spcPts val="0"/>
                        </a:spcBef>
                        <a:spcAft>
                          <a:spcPts val="0"/>
                        </a:spcAft>
                        <a:buNone/>
                      </a:pPr>
                      <a:r>
                        <a:rPr b="0" lang="fr-CA" sz="1600" u="none" cap="none" strike="noStrike">
                          <a:solidFill>
                            <a:schemeClr val="lt1"/>
                          </a:solidFill>
                          <a:latin typeface="Cambria"/>
                          <a:ea typeface="Cambria"/>
                          <a:cs typeface="Cambria"/>
                          <a:sym typeface="Cambria"/>
                        </a:rPr>
                        <a:t>Été</a:t>
                      </a:r>
                      <a:endParaRPr/>
                    </a:p>
                  </a:txBody>
                  <a:tcPr marT="45725" marB="45725" marR="91450" marL="91450">
                    <a:lnT cap="flat" cmpd="sng" w="12700">
                      <a:solidFill>
                        <a:schemeClr val="dk1"/>
                      </a:solidFill>
                      <a:prstDash val="solid"/>
                      <a:round/>
                      <a:headEnd len="sm" w="sm" type="none"/>
                      <a:tailEnd len="sm" w="sm" type="none"/>
                    </a:lnT>
                    <a:solidFill>
                      <a:schemeClr val="accent1"/>
                    </a:solidFill>
                  </a:tcPr>
                </a:tc>
                <a:tc>
                  <a:txBody>
                    <a:bodyPr/>
                    <a:lstStyle/>
                    <a:p>
                      <a:pPr indent="0" lvl="0" marL="0" marR="0" rtl="0" algn="ctr">
                        <a:spcBef>
                          <a:spcPts val="0"/>
                        </a:spcBef>
                        <a:spcAft>
                          <a:spcPts val="0"/>
                        </a:spcAft>
                        <a:buNone/>
                      </a:pPr>
                      <a:r>
                        <a:rPr b="0" lang="fr-CA" sz="1600" u="none" cap="none" strike="noStrike">
                          <a:solidFill>
                            <a:schemeClr val="lt1"/>
                          </a:solidFill>
                          <a:latin typeface="Cambria"/>
                          <a:ea typeface="Cambria"/>
                          <a:cs typeface="Cambria"/>
                          <a:sym typeface="Cambria"/>
                        </a:rPr>
                        <a:t>Automne</a:t>
                      </a:r>
                      <a:endParaRPr/>
                    </a:p>
                  </a:txBody>
                  <a:tcPr marT="45725" marB="45725" marR="91450" marL="91450">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solidFill>
                      <a:schemeClr val="accent1"/>
                    </a:solidFill>
                  </a:tcPr>
                </a:tc>
                <a:tc>
                  <a:txBody>
                    <a:bodyPr/>
                    <a:lstStyle/>
                    <a:p>
                      <a:pPr indent="0" lvl="0" marL="0" marR="0" rtl="0" algn="ctr">
                        <a:spcBef>
                          <a:spcPts val="0"/>
                        </a:spcBef>
                        <a:spcAft>
                          <a:spcPts val="0"/>
                        </a:spcAft>
                        <a:buNone/>
                      </a:pPr>
                      <a:r>
                        <a:rPr b="0" lang="fr-CA" sz="1600" u="none" cap="none" strike="noStrike">
                          <a:solidFill>
                            <a:schemeClr val="lt1"/>
                          </a:solidFill>
                        </a:rPr>
                        <a:t>15 oct.  (an 2)</a:t>
                      </a:r>
                      <a:endParaRPr/>
                    </a:p>
                  </a:txBody>
                  <a:tcPr marT="45725" marB="45725" marR="91450" marL="91450">
                    <a:lnL cap="flat" cmpd="sng" w="12700">
                      <a:solidFill>
                        <a:schemeClr val="dk1"/>
                      </a:solidFill>
                      <a:prstDash val="solid"/>
                      <a:round/>
                      <a:headEnd len="sm" w="sm" type="none"/>
                      <a:tailEnd len="sm" w="sm" type="none"/>
                    </a:lnL>
                    <a:lnT cap="flat" cmpd="sng" w="12700">
                      <a:solidFill>
                        <a:schemeClr val="dk1"/>
                      </a:solidFill>
                      <a:prstDash val="solid"/>
                      <a:round/>
                      <a:headEnd len="sm" w="sm" type="none"/>
                      <a:tailEnd len="sm" w="sm" type="none"/>
                    </a:lnT>
                    <a:solidFill>
                      <a:srgbClr val="A8422A"/>
                    </a:solidFill>
                  </a:tcPr>
                </a:tc>
                <a:tc>
                  <a:txBody>
                    <a:bodyPr/>
                    <a:lstStyle/>
                    <a:p>
                      <a:pPr indent="0" lvl="0" marL="0" marR="0" rtl="0" algn="ctr">
                        <a:spcBef>
                          <a:spcPts val="0"/>
                        </a:spcBef>
                        <a:spcAft>
                          <a:spcPts val="0"/>
                        </a:spcAft>
                        <a:buNone/>
                      </a:pPr>
                      <a:r>
                        <a:rPr b="0" lang="fr-CA" sz="1600" u="none" cap="none" strike="noStrike">
                          <a:solidFill>
                            <a:schemeClr val="lt1"/>
                          </a:solidFill>
                        </a:rPr>
                        <a:t>Hiver</a:t>
                      </a:r>
                      <a:endParaRPr/>
                    </a:p>
                  </a:txBody>
                  <a:tcPr marT="45725" marB="45725" marR="91450" marL="91450">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solidFill>
                      <a:srgbClr val="A8422A"/>
                    </a:solidFill>
                  </a:tcPr>
                </a:tc>
              </a:tr>
              <a:tr h="365175">
                <a:tc>
                  <a:txBody>
                    <a:bodyPr/>
                    <a:lstStyle/>
                    <a:p>
                      <a:pPr indent="0" lvl="0" marL="0" marR="0" rtl="0" algn="ctr">
                        <a:spcBef>
                          <a:spcPts val="0"/>
                        </a:spcBef>
                        <a:spcAft>
                          <a:spcPts val="0"/>
                        </a:spcAft>
                        <a:buNone/>
                      </a:pPr>
                      <a:r>
                        <a:rPr lang="fr-CA" sz="1800" u="none" cap="none" strike="noStrike"/>
                        <a:t>août</a:t>
                      </a:r>
                      <a:endParaRPr/>
                    </a:p>
                  </a:txBody>
                  <a:tcPr marT="45725" marB="45725" marR="91450" marL="91450">
                    <a:lnL cap="flat" cmpd="sng" w="12700">
                      <a:solidFill>
                        <a:schemeClr val="dk1"/>
                      </a:solidFill>
                      <a:prstDash val="solid"/>
                      <a:round/>
                      <a:headEnd len="sm" w="sm" type="none"/>
                      <a:tailEnd len="sm" w="sm" type="none"/>
                    </a:lnL>
                    <a:solidFill>
                      <a:srgbClr val="F5DEDA"/>
                    </a:solidFill>
                  </a:tcPr>
                </a:tc>
                <a:tc>
                  <a:txBody>
                    <a:bodyPr/>
                    <a:lstStyle/>
                    <a:p>
                      <a:pPr indent="0" lvl="0" marL="0" marR="0" rtl="0" algn="ctr">
                        <a:spcBef>
                          <a:spcPts val="0"/>
                        </a:spcBef>
                        <a:spcAft>
                          <a:spcPts val="0"/>
                        </a:spcAft>
                        <a:buNone/>
                      </a:pPr>
                      <a:r>
                        <a:rPr lang="fr-CA" sz="1800" u="none" cap="none" strike="noStrike"/>
                        <a:t>0</a:t>
                      </a:r>
                      <a:endParaRPr/>
                    </a:p>
                  </a:txBody>
                  <a:tcPr marT="45725" marB="45725" marR="91450" marL="91450">
                    <a:solidFill>
                      <a:srgbClr val="F5DEDA"/>
                    </a:solidFill>
                  </a:tcPr>
                </a:tc>
                <a:tc>
                  <a:txBody>
                    <a:bodyPr/>
                    <a:lstStyle/>
                    <a:p>
                      <a:pPr indent="0" lvl="0" marL="0" marR="0" rtl="0" algn="ctr">
                        <a:spcBef>
                          <a:spcPts val="0"/>
                        </a:spcBef>
                        <a:spcAft>
                          <a:spcPts val="0"/>
                        </a:spcAft>
                        <a:buNone/>
                      </a:pPr>
                      <a:r>
                        <a:rPr lang="fr-CA" sz="1800" u="none" cap="none" strike="noStrike"/>
                        <a:t>0</a:t>
                      </a:r>
                      <a:endParaRPr/>
                    </a:p>
                  </a:txBody>
                  <a:tcPr marT="45725" marB="45725" marR="91450" marL="91450">
                    <a:solidFill>
                      <a:srgbClr val="F5DEDA"/>
                    </a:solidFill>
                  </a:tcPr>
                </a:tc>
                <a:tc>
                  <a:txBody>
                    <a:bodyPr/>
                    <a:lstStyle/>
                    <a:p>
                      <a:pPr indent="0" lvl="0" marL="0" marR="0" rtl="0" algn="ctr">
                        <a:spcBef>
                          <a:spcPts val="0"/>
                        </a:spcBef>
                        <a:spcAft>
                          <a:spcPts val="0"/>
                        </a:spcAft>
                        <a:buNone/>
                      </a:pPr>
                      <a:r>
                        <a:rPr lang="fr-CA" sz="1800" u="none" cap="none" strike="noStrike"/>
                        <a:t>0</a:t>
                      </a:r>
                      <a:endParaRPr/>
                    </a:p>
                  </a:txBody>
                  <a:tcPr marT="45725" marB="45725" marR="91450" marL="91450">
                    <a:solidFill>
                      <a:srgbClr val="F5DEDA"/>
                    </a:solidFill>
                  </a:tcPr>
                </a:tc>
                <a:tc>
                  <a:txBody>
                    <a:bodyPr/>
                    <a:lstStyle/>
                    <a:p>
                      <a:pPr indent="0" lvl="0" marL="0" marR="0" rtl="0" algn="ctr">
                        <a:spcBef>
                          <a:spcPts val="0"/>
                        </a:spcBef>
                        <a:spcAft>
                          <a:spcPts val="0"/>
                        </a:spcAft>
                        <a:buNone/>
                      </a:pPr>
                      <a:r>
                        <a:rPr lang="fr-CA" sz="1800" u="none" cap="none" strike="noStrike"/>
                        <a:t>0</a:t>
                      </a:r>
                      <a:endParaRPr/>
                    </a:p>
                  </a:txBody>
                  <a:tcPr marT="45725" marB="45725" marR="91450" marL="91450">
                    <a:lnR cap="flat" cmpd="sng" w="12700">
                      <a:solidFill>
                        <a:schemeClr val="dk1"/>
                      </a:solidFill>
                      <a:prstDash val="solid"/>
                      <a:round/>
                      <a:headEnd len="sm" w="sm" type="none"/>
                      <a:tailEnd len="sm" w="sm" type="none"/>
                    </a:lnR>
                    <a:solidFill>
                      <a:srgbClr val="F5DEDA"/>
                    </a:solidFill>
                  </a:tcPr>
                </a:tc>
                <a:tc>
                  <a:txBody>
                    <a:bodyPr/>
                    <a:lstStyle/>
                    <a:p>
                      <a:pPr indent="0" lvl="0" marL="0" marR="0" rtl="0" algn="ctr">
                        <a:spcBef>
                          <a:spcPts val="0"/>
                        </a:spcBef>
                        <a:spcAft>
                          <a:spcPts val="0"/>
                        </a:spcAft>
                        <a:buNone/>
                      </a:pPr>
                      <a:r>
                        <a:rPr lang="fr-CA" sz="1800" u="none" cap="none" strike="noStrike"/>
                        <a:t>1</a:t>
                      </a:r>
                      <a:endParaRPr/>
                    </a:p>
                  </a:txBody>
                  <a:tcPr marT="45725" marB="45725" marR="91450" marL="91450">
                    <a:lnL cap="flat" cmpd="sng" w="12700">
                      <a:solidFill>
                        <a:schemeClr val="dk1"/>
                      </a:solidFill>
                      <a:prstDash val="solid"/>
                      <a:round/>
                      <a:headEnd len="sm" w="sm" type="none"/>
                      <a:tailEnd len="sm" w="sm" type="none"/>
                    </a:lnL>
                    <a:solidFill>
                      <a:srgbClr val="EBBAAF"/>
                    </a:solidFill>
                  </a:tcPr>
                </a:tc>
                <a:tc>
                  <a:txBody>
                    <a:bodyPr/>
                    <a:lstStyle/>
                    <a:p>
                      <a:pPr indent="0" lvl="0" marL="0" marR="0" rtl="0" algn="ctr">
                        <a:spcBef>
                          <a:spcPts val="0"/>
                        </a:spcBef>
                        <a:spcAft>
                          <a:spcPts val="0"/>
                        </a:spcAft>
                        <a:buNone/>
                      </a:pPr>
                      <a:r>
                        <a:rPr lang="fr-CA" sz="1800" u="none" cap="none" strike="noStrike"/>
                        <a:t>1</a:t>
                      </a:r>
                      <a:endParaRPr/>
                    </a:p>
                  </a:txBody>
                  <a:tcPr marT="45725" marB="45725" marR="91450" marL="91450">
                    <a:lnR cap="flat" cmpd="sng" w="12700">
                      <a:solidFill>
                        <a:schemeClr val="dk1"/>
                      </a:solidFill>
                      <a:prstDash val="solid"/>
                      <a:round/>
                      <a:headEnd len="sm" w="sm" type="none"/>
                      <a:tailEnd len="sm" w="sm" type="none"/>
                    </a:lnR>
                    <a:solidFill>
                      <a:srgbClr val="EBBAAF"/>
                    </a:solidFill>
                  </a:tcPr>
                </a:tc>
              </a:tr>
              <a:tr h="425100">
                <a:tc gridSpan="5">
                  <a:txBody>
                    <a:bodyPr/>
                    <a:lstStyle/>
                    <a:p>
                      <a:pPr indent="0" lvl="0" marL="0" marR="0" rtl="0" algn="l">
                        <a:spcBef>
                          <a:spcPts val="0"/>
                        </a:spcBef>
                        <a:spcAft>
                          <a:spcPts val="0"/>
                        </a:spcAft>
                        <a:buNone/>
                      </a:pPr>
                      <a:r>
                        <a:rPr i="1" lang="fr-CA" sz="1400" u="none" cap="none" strike="noStrike"/>
                        <a:t>ordre d'engagement selon :</a:t>
                      </a:r>
                      <a:endParaRPr/>
                    </a:p>
                    <a:p>
                      <a:pPr indent="-182563" lvl="0" marL="182563" marR="0" rtl="0" algn="l">
                        <a:spcBef>
                          <a:spcPts val="0"/>
                        </a:spcBef>
                        <a:spcAft>
                          <a:spcPts val="0"/>
                        </a:spcAft>
                        <a:buClr>
                          <a:schemeClr val="dk1"/>
                        </a:buClr>
                        <a:buSzPts val="1400"/>
                        <a:buFont typeface="Calibri"/>
                        <a:buAutoNum type="arabicPeriod"/>
                      </a:pPr>
                      <a:r>
                        <a:rPr i="1" lang="fr-CA" sz="1400" u="none" cap="none" strike="noStrike"/>
                        <a:t>date d’embauche; et si identique...</a:t>
                      </a:r>
                      <a:endParaRPr/>
                    </a:p>
                    <a:p>
                      <a:pPr indent="-182563" lvl="0" marL="182563" marR="0" rtl="0" algn="l">
                        <a:spcBef>
                          <a:spcPts val="0"/>
                        </a:spcBef>
                        <a:spcAft>
                          <a:spcPts val="0"/>
                        </a:spcAft>
                        <a:buClr>
                          <a:schemeClr val="dk1"/>
                        </a:buClr>
                        <a:buSzPts val="1400"/>
                        <a:buFont typeface="Calibri"/>
                        <a:buAutoNum type="arabicPeriod"/>
                      </a:pPr>
                      <a:r>
                        <a:rPr i="1" lang="fr-CA" sz="1400" u="none" cap="none" strike="noStrike"/>
                        <a:t>date de recommandation du comité de sélection; et si identique...</a:t>
                      </a:r>
                      <a:endParaRPr i="1" sz="1400" u="none" cap="none" strike="noStrike"/>
                    </a:p>
                    <a:p>
                      <a:pPr indent="-182563" lvl="0" marL="182563" marR="0" rtl="0" algn="l">
                        <a:spcBef>
                          <a:spcPts val="0"/>
                        </a:spcBef>
                        <a:spcAft>
                          <a:spcPts val="0"/>
                        </a:spcAft>
                        <a:buClr>
                          <a:schemeClr val="dk1"/>
                        </a:buClr>
                        <a:buSzPts val="1400"/>
                        <a:buFont typeface="Calibri"/>
                        <a:buAutoNum type="arabicPeriod"/>
                      </a:pPr>
                      <a:r>
                        <a:rPr i="1" lang="fr-CA" sz="1400" u="none" cap="none" strike="noStrike"/>
                        <a:t>ordre déterminé par le comité de sélection</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solidFill>
                      <a:srgbClr val="F5DEDA"/>
                    </a:solidFill>
                  </a:tcPr>
                </a:tc>
                <a:tc hMerge="1"/>
                <a:tc hMerge="1"/>
                <a:tc hMerge="1"/>
                <a:tc hMerge="1"/>
                <a:tc gridSpan="2">
                  <a:txBody>
                    <a:bodyPr/>
                    <a:lstStyle/>
                    <a:p>
                      <a:pPr indent="-182563" lvl="0" marL="182563" marR="0" rtl="0" algn="l">
                        <a:spcBef>
                          <a:spcPts val="0"/>
                        </a:spcBef>
                        <a:spcAft>
                          <a:spcPts val="0"/>
                        </a:spcAft>
                        <a:buClr>
                          <a:srgbClr val="3F3F3F"/>
                        </a:buClr>
                        <a:buSzPts val="1400"/>
                        <a:buFont typeface="Cambria"/>
                        <a:buNone/>
                      </a:pPr>
                      <a:r>
                        <a:rPr i="1" lang="fr-CA" sz="1400" u="none" cap="none" strike="noStrike">
                          <a:solidFill>
                            <a:srgbClr val="3F3F3F"/>
                          </a:solidFill>
                        </a:rPr>
                        <a:t>ordre d'engagement selon</a:t>
                      </a:r>
                      <a:endParaRPr/>
                    </a:p>
                    <a:p>
                      <a:pPr indent="-182563" lvl="0" marL="182563" marR="0" rtl="0" algn="l">
                        <a:spcBef>
                          <a:spcPts val="0"/>
                        </a:spcBef>
                        <a:spcAft>
                          <a:spcPts val="0"/>
                        </a:spcAft>
                        <a:buClr>
                          <a:srgbClr val="3F3F3F"/>
                        </a:buClr>
                        <a:buSzPts val="1400"/>
                        <a:buFont typeface="Calibri"/>
                        <a:buAutoNum type="arabicPeriod"/>
                      </a:pPr>
                      <a:r>
                        <a:rPr i="1" lang="fr-CA" sz="1400" u="none" cap="none" strike="noStrike">
                          <a:solidFill>
                            <a:srgbClr val="3F3F3F"/>
                          </a:solidFill>
                        </a:rPr>
                        <a:t>ancienneté</a:t>
                      </a:r>
                      <a:r>
                        <a:rPr i="1" lang="fr-CA" sz="1400" u="none" cap="none" strike="noStrike">
                          <a:solidFill>
                            <a:srgbClr val="3F3F3F"/>
                          </a:solidFill>
                          <a:latin typeface="Cambria"/>
                          <a:ea typeface="Cambria"/>
                          <a:cs typeface="Cambria"/>
                          <a:sym typeface="Cambria"/>
                        </a:rPr>
                        <a:t>; et si identique...</a:t>
                      </a:r>
                      <a:endParaRPr/>
                    </a:p>
                    <a:p>
                      <a:pPr indent="-182563" lvl="0" marL="182563" marR="0" rtl="0" algn="l">
                        <a:spcBef>
                          <a:spcPts val="0"/>
                        </a:spcBef>
                        <a:spcAft>
                          <a:spcPts val="0"/>
                        </a:spcAft>
                        <a:buClr>
                          <a:srgbClr val="3F3F3F"/>
                        </a:buClr>
                        <a:buSzPts val="1400"/>
                        <a:buFont typeface="Calibri"/>
                        <a:buAutoNum type="arabicPeriod"/>
                      </a:pPr>
                      <a:r>
                        <a:rPr i="1" lang="fr-CA" sz="1400" u="none" cap="none" strike="noStrike">
                          <a:solidFill>
                            <a:srgbClr val="3F3F3F"/>
                          </a:solidFill>
                          <a:latin typeface="Cambria"/>
                          <a:ea typeface="Cambria"/>
                          <a:cs typeface="Cambria"/>
                          <a:sym typeface="Cambria"/>
                        </a:rPr>
                        <a:t>expérience; et si identique...</a:t>
                      </a:r>
                      <a:endParaRPr/>
                    </a:p>
                    <a:p>
                      <a:pPr indent="-182563" lvl="0" marL="182563" marR="0" rtl="0" algn="l">
                        <a:spcBef>
                          <a:spcPts val="0"/>
                        </a:spcBef>
                        <a:spcAft>
                          <a:spcPts val="0"/>
                        </a:spcAft>
                        <a:buClr>
                          <a:srgbClr val="3F3F3F"/>
                        </a:buClr>
                        <a:buSzPts val="1400"/>
                        <a:buFont typeface="Calibri"/>
                        <a:buAutoNum type="arabicPeriod"/>
                      </a:pPr>
                      <a:r>
                        <a:rPr i="1" lang="fr-CA" sz="1400" u="none" cap="none" strike="noStrike">
                          <a:solidFill>
                            <a:srgbClr val="3F3F3F"/>
                          </a:solidFill>
                        </a:rPr>
                        <a:t>scolarité</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solidFill>
                      <a:srgbClr val="EBBAAF"/>
                    </a:solidFill>
                  </a:tcPr>
                </a:tc>
                <a:tc hMerge="1"/>
              </a:tr>
            </a:tbl>
          </a:graphicData>
        </a:graphic>
      </p:graphicFrame>
      <p:sp>
        <p:nvSpPr>
          <p:cNvPr id="444" name="Google Shape;444;p57"/>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de la section 2</a:t>
            </a:r>
            <a:endParaRPr b="1" sz="1200">
              <a:solidFill>
                <a:schemeClr val="dk1"/>
              </a:solidFill>
              <a:latin typeface="Cambria"/>
              <a:ea typeface="Cambria"/>
              <a:cs typeface="Cambria"/>
              <a:sym typeface="Cambri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8"/>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L’ancienneté – Charge individuelle</a:t>
            </a:r>
            <a:endParaRPr sz="1800">
              <a:solidFill>
                <a:srgbClr val="702C1C"/>
              </a:solidFill>
            </a:endParaRPr>
          </a:p>
        </p:txBody>
      </p:sp>
      <p:sp>
        <p:nvSpPr>
          <p:cNvPr id="450" name="Google Shape;450;p58"/>
          <p:cNvSpPr txBox="1"/>
          <p:nvPr>
            <p:ph idx="1" type="body"/>
          </p:nvPr>
        </p:nvSpPr>
        <p:spPr>
          <a:xfrm>
            <a:off x="179388" y="1527175"/>
            <a:ext cx="8785225" cy="4854575"/>
          </a:xfrm>
          <a:prstGeom prst="rect">
            <a:avLst/>
          </a:prstGeom>
          <a:noFill/>
          <a:ln>
            <a:noFill/>
          </a:ln>
        </p:spPr>
        <p:txBody>
          <a:bodyPr anchorCtr="0" anchor="ctr" bIns="45700" lIns="91425" spcFirstLastPara="1" rIns="91425" wrap="square" tIns="45700">
            <a:noAutofit/>
          </a:bodyPr>
          <a:lstStyle/>
          <a:p>
            <a:pPr indent="-274320" lvl="0" marL="274320" rtl="0" algn="l">
              <a:spcBef>
                <a:spcPts val="0"/>
              </a:spcBef>
              <a:spcAft>
                <a:spcPts val="0"/>
              </a:spcAft>
              <a:buSzPts val="2200"/>
              <a:buFont typeface="Noto Sans Symbols"/>
              <a:buChar char="⚫"/>
            </a:pPr>
            <a:r>
              <a:rPr lang="fr-CA"/>
              <a:t>Durant toute la première année, la liste n’affiche que la date d’embauche  le prof a « 0 » d’ancienneté. </a:t>
            </a:r>
            <a:endParaRPr/>
          </a:p>
          <a:p>
            <a:pPr indent="-274320" lvl="0" marL="274320" rtl="0" algn="l">
              <a:spcBef>
                <a:spcPts val="2400"/>
              </a:spcBef>
              <a:spcAft>
                <a:spcPts val="0"/>
              </a:spcAft>
              <a:buSzPts val="2200"/>
              <a:buFont typeface="Noto Sans Symbols"/>
              <a:buChar char="⚫"/>
            </a:pPr>
            <a:r>
              <a:rPr lang="fr-CA"/>
              <a:t>Une pleine charge session (100 %)	= 0,5  année d’ancienneté 	</a:t>
            </a:r>
            <a:br>
              <a:rPr lang="fr-CA"/>
            </a:br>
            <a:r>
              <a:rPr lang="fr-CA"/>
              <a:t>	= contrat à temps partiel (TP)</a:t>
            </a:r>
            <a:br>
              <a:rPr lang="fr-CA"/>
            </a:br>
            <a:r>
              <a:rPr lang="fr-CA"/>
              <a:t>	= 40 de CI / session </a:t>
            </a:r>
            <a:r>
              <a:rPr i="1" lang="fr-CA" sz="2000"/>
              <a:t>(ou plus)</a:t>
            </a:r>
            <a:endParaRPr/>
          </a:p>
          <a:p>
            <a:pPr indent="-274320" lvl="0" marL="274320" rtl="0" algn="l">
              <a:spcBef>
                <a:spcPts val="2400"/>
              </a:spcBef>
              <a:spcAft>
                <a:spcPts val="0"/>
              </a:spcAft>
              <a:buSzPts val="2200"/>
              <a:buFont typeface="Noto Sans Symbols"/>
              <a:buChar char="⚫"/>
            </a:pPr>
            <a:r>
              <a:rPr lang="fr-CA"/>
              <a:t>Deux pleines charges session 	= 1 année d’ancienneté </a:t>
            </a:r>
            <a:br>
              <a:rPr lang="fr-CA"/>
            </a:br>
            <a:r>
              <a:rPr lang="fr-CA"/>
              <a:t>	= temps complet annuel (TC)</a:t>
            </a:r>
            <a:br>
              <a:rPr lang="fr-CA"/>
            </a:br>
            <a:r>
              <a:rPr lang="fr-CA"/>
              <a:t>	= 80 de CI / année </a:t>
            </a:r>
            <a:r>
              <a:rPr i="1" lang="fr-CA" sz="2000"/>
              <a:t>(ou plus)</a:t>
            </a:r>
            <a:endParaRPr sz="2000"/>
          </a:p>
        </p:txBody>
      </p:sp>
      <p:sp>
        <p:nvSpPr>
          <p:cNvPr id="451" name="Google Shape;451;p58"/>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452" name="Google Shape;452;p58"/>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de la section 2</a:t>
            </a:r>
            <a:endParaRPr b="1" sz="1200">
              <a:solidFill>
                <a:schemeClr val="dk1"/>
              </a:solidFill>
              <a:latin typeface="Cambria"/>
              <a:ea typeface="Cambria"/>
              <a:cs typeface="Cambria"/>
              <a:sym typeface="Cambria"/>
            </a:endParaRPr>
          </a:p>
        </p:txBody>
      </p:sp>
      <p:sp>
        <p:nvSpPr>
          <p:cNvPr id="453" name="Google Shape;453;p58"/>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9"/>
          <p:cNvSpPr txBox="1"/>
          <p:nvPr>
            <p:ph type="title"/>
          </p:nvPr>
        </p:nvSpPr>
        <p:spPr>
          <a:xfrm>
            <a:off x="179512" y="188640"/>
            <a:ext cx="8784976" cy="108012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CA" sz="3000"/>
              <a:t>L’ancienneté et la priorité : deux choses différentes!</a:t>
            </a:r>
            <a:endParaRPr/>
          </a:p>
        </p:txBody>
      </p:sp>
      <p:sp>
        <p:nvSpPr>
          <p:cNvPr id="459" name="Google Shape;459;p59"/>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035"/>
              <a:buNone/>
            </a:pPr>
            <a:r>
              <a:rPr lang="fr-CA" sz="2035"/>
              <a:t>L’ancienneté est le critère le plus important pour établir la priorité d’engagement. Mais  ce n'est pas le seul. Par exemple…</a:t>
            </a:r>
            <a:endParaRPr/>
          </a:p>
          <a:p>
            <a:pPr indent="-273050" lvl="0" marL="273050" rtl="0" algn="l">
              <a:spcBef>
                <a:spcPts val="2000"/>
              </a:spcBef>
              <a:spcAft>
                <a:spcPts val="0"/>
              </a:spcAft>
              <a:buClr>
                <a:srgbClr val="702C1C"/>
              </a:buClr>
              <a:buSzPts val="2035"/>
              <a:buChar char="⚫"/>
            </a:pPr>
            <a:r>
              <a:rPr lang="fr-CA" sz="2035"/>
              <a:t>À </a:t>
            </a:r>
            <a:r>
              <a:rPr lang="fr-CA" sz="2035" u="sng"/>
              <a:t>ancienneté</a:t>
            </a:r>
            <a:r>
              <a:rPr lang="fr-CA" sz="2035"/>
              <a:t> égale, la priorité est déterminée par </a:t>
            </a:r>
            <a:r>
              <a:rPr lang="fr-CA" sz="2035" u="sng"/>
              <a:t>l’expérience</a:t>
            </a:r>
            <a:r>
              <a:rPr lang="fr-CA" sz="2035"/>
              <a:t>, et à expérience égale, par la </a:t>
            </a:r>
            <a:r>
              <a:rPr lang="fr-CA" sz="2035" u="sng"/>
              <a:t>scolarité</a:t>
            </a:r>
            <a:r>
              <a:rPr lang="fr-CA" sz="2035"/>
              <a:t>.</a:t>
            </a:r>
            <a:endParaRPr/>
          </a:p>
          <a:p>
            <a:pPr indent="-273050" lvl="0" marL="273050" rtl="0" algn="l">
              <a:spcBef>
                <a:spcPts val="2000"/>
              </a:spcBef>
              <a:spcAft>
                <a:spcPts val="0"/>
              </a:spcAft>
              <a:buClr>
                <a:srgbClr val="702C1C"/>
              </a:buClr>
              <a:buSzPts val="2035"/>
              <a:buChar char="⚫"/>
            </a:pPr>
            <a:r>
              <a:rPr lang="fr-CA" sz="2035"/>
              <a:t>Si plusieurs profs sont engagés au même moment, leur ancienneté est à zéro, la priorité est déterminée par la </a:t>
            </a:r>
            <a:r>
              <a:rPr lang="fr-CA" sz="2035" u="sng"/>
              <a:t>date officielle d’embauche</a:t>
            </a:r>
            <a:r>
              <a:rPr lang="fr-CA" sz="2035"/>
              <a:t>, ou à date égale, par la </a:t>
            </a:r>
            <a:r>
              <a:rPr lang="fr-CA" sz="2035" u="sng"/>
              <a:t>date de la recommandation</a:t>
            </a:r>
            <a:r>
              <a:rPr lang="fr-CA" sz="2035"/>
              <a:t> du comité de sélection, ou si cette date est également la même, par </a:t>
            </a:r>
            <a:r>
              <a:rPr lang="fr-CA" sz="2035" u="sng"/>
              <a:t>l’ordre</a:t>
            </a:r>
            <a:r>
              <a:rPr lang="fr-CA" sz="2035"/>
              <a:t> établi par le comité de sélection</a:t>
            </a:r>
            <a:endParaRPr/>
          </a:p>
          <a:p>
            <a:pPr indent="-273050" lvl="0" marL="273050" rtl="0" algn="l">
              <a:spcBef>
                <a:spcPts val="2000"/>
              </a:spcBef>
              <a:spcAft>
                <a:spcPts val="0"/>
              </a:spcAft>
              <a:buClr>
                <a:srgbClr val="702C1C"/>
              </a:buClr>
              <a:buSzPts val="2035"/>
              <a:buChar char="⚫"/>
            </a:pPr>
            <a:r>
              <a:rPr lang="fr-CA" sz="2035"/>
              <a:t>Il faut aussi savoir qu’un prof mis en disponibilité (</a:t>
            </a:r>
            <a:r>
              <a:rPr lang="fr-CA" sz="2035" u="sng"/>
              <a:t>MED</a:t>
            </a:r>
            <a:r>
              <a:rPr lang="fr-CA" sz="2035"/>
              <a:t>) dans un autre collège pourrait faire valoir sa priorité à Lionel-Groulx devant des profs qui figurent sur la liste d’ancienneté.</a:t>
            </a:r>
            <a:endParaRPr/>
          </a:p>
          <a:p>
            <a:pPr indent="0" lvl="0" marL="0" rtl="0" algn="r">
              <a:spcBef>
                <a:spcPts val="2000"/>
              </a:spcBef>
              <a:spcAft>
                <a:spcPts val="0"/>
              </a:spcAft>
              <a:buSzPts val="2035"/>
              <a:buNone/>
            </a:pPr>
            <a:r>
              <a:rPr lang="fr-CA" sz="2035"/>
              <a:t>Il y a d’autres cas... Dans le doute, consultez votre syndicat.</a:t>
            </a:r>
            <a:endParaRPr/>
          </a:p>
        </p:txBody>
      </p:sp>
      <p:sp>
        <p:nvSpPr>
          <p:cNvPr id="460" name="Google Shape;460;p59"/>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461" name="Google Shape;461;p59"/>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462" name="Google Shape;462;p59"/>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de la section 2</a:t>
            </a:r>
            <a:endParaRPr b="1" sz="1200">
              <a:solidFill>
                <a:schemeClr val="dk1"/>
              </a:solidFill>
              <a:latin typeface="Cambria"/>
              <a:ea typeface="Cambria"/>
              <a:cs typeface="Cambria"/>
              <a:sym typeface="Cambri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60"/>
          <p:cNvSpPr txBox="1"/>
          <p:nvPr>
            <p:ph type="title"/>
          </p:nvPr>
        </p:nvSpPr>
        <p:spPr>
          <a:xfrm>
            <a:off x="179388" y="188912"/>
            <a:ext cx="8785225" cy="1080419"/>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CA" sz="3200">
                <a:solidFill>
                  <a:schemeClr val="dk2"/>
                </a:solidFill>
              </a:rPr>
              <a:t>Priorité sur les cours d’été et les cours de la formation continue</a:t>
            </a:r>
            <a:endParaRPr/>
          </a:p>
        </p:txBody>
      </p:sp>
      <p:sp>
        <p:nvSpPr>
          <p:cNvPr id="468" name="Google Shape;468;p60"/>
          <p:cNvSpPr txBox="1"/>
          <p:nvPr>
            <p:ph idx="1" type="body"/>
          </p:nvPr>
        </p:nvSpPr>
        <p:spPr>
          <a:xfrm>
            <a:off x="179388" y="1340769"/>
            <a:ext cx="8785225" cy="5040982"/>
          </a:xfrm>
          <a:prstGeom prst="rect">
            <a:avLst/>
          </a:prstGeom>
          <a:noFill/>
          <a:ln>
            <a:noFill/>
          </a:ln>
        </p:spPr>
        <p:txBody>
          <a:bodyPr anchorCtr="0" anchor="ctr" bIns="45700" lIns="91425" spcFirstLastPara="1" rIns="91425" wrap="square" tIns="45700">
            <a:noAutofit/>
          </a:bodyPr>
          <a:lstStyle/>
          <a:p>
            <a:pPr indent="-274320" lvl="0" marL="274320" rtl="0" algn="l">
              <a:lnSpc>
                <a:spcPct val="120000"/>
              </a:lnSpc>
              <a:spcBef>
                <a:spcPts val="0"/>
              </a:spcBef>
              <a:spcAft>
                <a:spcPts val="0"/>
              </a:spcAft>
              <a:buSzPts val="2035"/>
              <a:buFont typeface="Noto Sans Symbols"/>
              <a:buNone/>
            </a:pPr>
            <a:r>
              <a:rPr b="1" lang="fr-CA" sz="2035">
                <a:solidFill>
                  <a:srgbClr val="702C1C"/>
                </a:solidFill>
              </a:rPr>
              <a:t>NOTEZ BIEN</a:t>
            </a:r>
            <a:endParaRPr/>
          </a:p>
          <a:p>
            <a:pPr indent="-274320" lvl="0" marL="274320" rtl="0" algn="l">
              <a:lnSpc>
                <a:spcPct val="120000"/>
              </a:lnSpc>
              <a:spcBef>
                <a:spcPts val="2000"/>
              </a:spcBef>
              <a:spcAft>
                <a:spcPts val="0"/>
              </a:spcAft>
              <a:buSzPts val="2035"/>
              <a:buFont typeface="Noto Sans Symbols"/>
              <a:buChar char="⚫"/>
            </a:pPr>
            <a:r>
              <a:rPr lang="fr-CA" sz="2035"/>
              <a:t>Tant que vous n’avez pas accumulé 3 ans d’ancienneté, tentez toujours d’obtenir un temps complet annuel par des cours d’été, des remplacements ou des suppléances ou des cours à la formation continue *.</a:t>
            </a:r>
            <a:endParaRPr/>
          </a:p>
          <a:p>
            <a:pPr indent="-274320" lvl="0" marL="274320" rtl="0" algn="l">
              <a:lnSpc>
                <a:spcPct val="120000"/>
              </a:lnSpc>
              <a:spcBef>
                <a:spcPts val="2000"/>
              </a:spcBef>
              <a:spcAft>
                <a:spcPts val="0"/>
              </a:spcAft>
              <a:buSzPts val="2035"/>
              <a:buFont typeface="Noto Sans Symbols"/>
              <a:buChar char="⚫"/>
            </a:pPr>
            <a:r>
              <a:rPr lang="fr-CA" sz="2035"/>
              <a:t>Sachez que les profs qui n’ont pas de temps complet annuel ont priorité sur les cours d’été et les cours à la formation continue.</a:t>
            </a:r>
            <a:endParaRPr/>
          </a:p>
          <a:p>
            <a:pPr indent="-274319" lvl="1" marL="893445" rtl="0" algn="l">
              <a:lnSpc>
                <a:spcPct val="120000"/>
              </a:lnSpc>
              <a:spcBef>
                <a:spcPts val="1000"/>
              </a:spcBef>
              <a:spcAft>
                <a:spcPts val="0"/>
              </a:spcAft>
              <a:buSzPts val="1295"/>
              <a:buFont typeface="Noto Sans Symbols"/>
              <a:buChar char="⚫"/>
            </a:pPr>
            <a:r>
              <a:rPr lang="fr-CA" sz="1850"/>
              <a:t>Le libellé de la convention collective est le suivant : « À moins de difficultés de recrutement, les enseignants à temps complet ne peuvent se voir attribuer un cours à la formation continue ou un cours d’été </a:t>
            </a:r>
            <a:r>
              <a:rPr lang="fr-CA" sz="1850"/>
              <a:t>(art. 5-1.12). »</a:t>
            </a:r>
            <a:endParaRPr/>
          </a:p>
          <a:p>
            <a:pPr indent="-185737" lvl="0" marL="3679825" rtl="0" algn="l">
              <a:lnSpc>
                <a:spcPct val="120000"/>
              </a:lnSpc>
              <a:spcBef>
                <a:spcPts val="2000"/>
              </a:spcBef>
              <a:spcAft>
                <a:spcPts val="0"/>
              </a:spcAft>
              <a:buSzPts val="1757"/>
              <a:buNone/>
            </a:pPr>
            <a:r>
              <a:rPr lang="fr-CA" sz="1757"/>
              <a:t>*	Ce qui n’est possible qu’à partir du moment où vous avez cumulé au moins 50 de Ci annuelle au régulier.</a:t>
            </a:r>
            <a:endParaRPr/>
          </a:p>
        </p:txBody>
      </p:sp>
      <p:sp>
        <p:nvSpPr>
          <p:cNvPr id="469" name="Google Shape;469;p60"/>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470" name="Google Shape;470;p60"/>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de la section 2</a:t>
            </a:r>
            <a:endParaRPr b="1" sz="1200">
              <a:solidFill>
                <a:schemeClr val="dk1"/>
              </a:solidFill>
              <a:latin typeface="Cambria"/>
              <a:ea typeface="Cambria"/>
              <a:cs typeface="Cambria"/>
              <a:sym typeface="Cambria"/>
            </a:endParaRPr>
          </a:p>
        </p:txBody>
      </p:sp>
      <p:sp>
        <p:nvSpPr>
          <p:cNvPr id="471" name="Google Shape;471;p60"/>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1"/>
          <p:cNvSpPr txBox="1"/>
          <p:nvPr>
            <p:ph type="title"/>
          </p:nvPr>
        </p:nvSpPr>
        <p:spPr>
          <a:xfrm>
            <a:off x="179388" y="228600"/>
            <a:ext cx="8785225" cy="752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CA">
                <a:solidFill>
                  <a:srgbClr val="7B9899"/>
                </a:solidFill>
              </a:rPr>
              <a:t>Allocation – ETC – Organisation scolaire</a:t>
            </a:r>
            <a:endParaRPr sz="2000">
              <a:solidFill>
                <a:srgbClr val="7B9899"/>
              </a:solidFill>
            </a:endParaRPr>
          </a:p>
        </p:txBody>
      </p:sp>
      <p:sp>
        <p:nvSpPr>
          <p:cNvPr id="477" name="Google Shape;477;p61"/>
          <p:cNvSpPr txBox="1"/>
          <p:nvPr>
            <p:ph idx="1" type="body"/>
          </p:nvPr>
        </p:nvSpPr>
        <p:spPr>
          <a:xfrm>
            <a:off x="179389" y="1527175"/>
            <a:ext cx="8713092" cy="4854575"/>
          </a:xfrm>
          <a:prstGeom prst="rect">
            <a:avLst/>
          </a:prstGeom>
          <a:noFill/>
          <a:ln>
            <a:noFill/>
          </a:ln>
        </p:spPr>
        <p:txBody>
          <a:bodyPr anchorCtr="0" anchor="ctr" bIns="45700" lIns="91425" spcFirstLastPara="1" rIns="91425" wrap="square" tIns="45700">
            <a:noAutofit/>
          </a:bodyPr>
          <a:lstStyle/>
          <a:p>
            <a:pPr indent="-274320" lvl="0" marL="274320" rtl="0" algn="l">
              <a:spcBef>
                <a:spcPts val="0"/>
              </a:spcBef>
              <a:spcAft>
                <a:spcPts val="0"/>
              </a:spcAft>
              <a:buSzPts val="2200"/>
              <a:buFont typeface="Noto Sans Symbols"/>
              <a:buChar char="⚫"/>
            </a:pPr>
            <a:r>
              <a:rPr lang="fr-CA"/>
              <a:t>La direction</a:t>
            </a:r>
            <a:r>
              <a:rPr b="1" lang="fr-CA"/>
              <a:t> </a:t>
            </a:r>
            <a:r>
              <a:rPr lang="fr-CA"/>
              <a:t>fait une prévision de la population étudiante.</a:t>
            </a:r>
            <a:br>
              <a:rPr lang="fr-CA"/>
            </a:br>
            <a:r>
              <a:rPr lang="fr-CA" sz="2200"/>
              <a:t>(En fonction des inscriptions au SRAM aux 1</a:t>
            </a:r>
            <a:r>
              <a:rPr baseline="30000" lang="fr-CA" sz="2200"/>
              <a:t>er</a:t>
            </a:r>
            <a:r>
              <a:rPr lang="fr-CA" sz="2200"/>
              <a:t>, 2</a:t>
            </a:r>
            <a:r>
              <a:rPr baseline="30000" lang="fr-CA" sz="2200"/>
              <a:t>e</a:t>
            </a:r>
            <a:r>
              <a:rPr lang="fr-CA" sz="2200"/>
              <a:t> et 3</a:t>
            </a:r>
            <a:r>
              <a:rPr baseline="30000" lang="fr-CA" sz="2200"/>
              <a:t>e</a:t>
            </a:r>
            <a:r>
              <a:rPr lang="fr-CA" sz="2200"/>
              <a:t> tours; des cours préalables réussis ou échoués; des changements de programme; etc.).</a:t>
            </a:r>
            <a:endParaRPr/>
          </a:p>
          <a:p>
            <a:pPr indent="-274320" lvl="0" marL="274320" rtl="0" algn="l">
              <a:spcBef>
                <a:spcPts val="2000"/>
              </a:spcBef>
              <a:spcAft>
                <a:spcPts val="0"/>
              </a:spcAft>
              <a:buSzPts val="2200"/>
              <a:buFont typeface="Noto Sans Symbols"/>
              <a:buChar char="⚫"/>
            </a:pPr>
            <a:r>
              <a:rPr lang="fr-CA"/>
              <a:t>La direction détermine le nombre de groupes-classes et le nombre d’élèves pour chacun des cours dispensés par le Collège.</a:t>
            </a:r>
            <a:endParaRPr/>
          </a:p>
          <a:p>
            <a:pPr indent="-274320" lvl="0" marL="274320" rtl="0" algn="l">
              <a:spcBef>
                <a:spcPts val="2000"/>
              </a:spcBef>
              <a:spcAft>
                <a:spcPts val="0"/>
              </a:spcAft>
              <a:buSzPts val="2200"/>
              <a:buFont typeface="Noto Sans Symbols"/>
              <a:buChar char="⚫"/>
            </a:pPr>
            <a:r>
              <a:rPr lang="fr-CA"/>
              <a:t>La direction détermine le nombre de profs dont le Collège a besoin dans chaque discipline pour « faire le travail ». </a:t>
            </a:r>
            <a:r>
              <a:rPr b="1" lang="fr-CA"/>
              <a:t>C’est l’allocation</a:t>
            </a:r>
            <a:r>
              <a:rPr lang="fr-CA"/>
              <a:t>.</a:t>
            </a:r>
            <a:br>
              <a:rPr lang="fr-CA"/>
            </a:br>
            <a:r>
              <a:rPr lang="fr-CA"/>
              <a:t>	</a:t>
            </a:r>
            <a:r>
              <a:rPr i="1" lang="fr-CA" sz="2000">
                <a:solidFill>
                  <a:srgbClr val="800000"/>
                </a:solidFill>
              </a:rPr>
              <a:t>1 équivalent temps complet (</a:t>
            </a:r>
            <a:r>
              <a:rPr b="1" i="1" lang="fr-CA" sz="2000">
                <a:solidFill>
                  <a:srgbClr val="800000"/>
                </a:solidFill>
              </a:rPr>
              <a:t>ETC</a:t>
            </a:r>
            <a:r>
              <a:rPr i="1" lang="fr-CA" sz="2000">
                <a:solidFill>
                  <a:srgbClr val="800000"/>
                </a:solidFill>
              </a:rPr>
              <a:t>) = 1 prof  à 100 %</a:t>
            </a:r>
            <a:endParaRPr/>
          </a:p>
          <a:p>
            <a:pPr indent="-274320" lvl="0" marL="274320" rtl="0" algn="l">
              <a:spcBef>
                <a:spcPts val="2000"/>
              </a:spcBef>
              <a:spcAft>
                <a:spcPts val="0"/>
              </a:spcAft>
              <a:buSzPts val="2200"/>
              <a:buFont typeface="Noto Sans Symbols"/>
              <a:buChar char="⚫"/>
            </a:pPr>
            <a:r>
              <a:rPr lang="fr-CA"/>
              <a:t>La direction transmet l’allocation aux coordonnateurs de chacun des départements.</a:t>
            </a:r>
            <a:endParaRPr/>
          </a:p>
        </p:txBody>
      </p:sp>
      <p:sp>
        <p:nvSpPr>
          <p:cNvPr id="478" name="Google Shape;478;p61"/>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479" name="Google Shape;479;p61"/>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de la section 2</a:t>
            </a:r>
            <a:endParaRPr b="1" sz="1200">
              <a:solidFill>
                <a:schemeClr val="dk1"/>
              </a:solidFill>
              <a:latin typeface="Cambria"/>
              <a:ea typeface="Cambria"/>
              <a:cs typeface="Cambria"/>
              <a:sym typeface="Cambria"/>
            </a:endParaRPr>
          </a:p>
        </p:txBody>
      </p:sp>
      <p:sp>
        <p:nvSpPr>
          <p:cNvPr id="480" name="Google Shape;480;p61"/>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2"/>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Répartition des tâches</a:t>
            </a:r>
            <a:endParaRPr/>
          </a:p>
        </p:txBody>
      </p:sp>
      <p:sp>
        <p:nvSpPr>
          <p:cNvPr id="486" name="Google Shape;486;p62"/>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273050" lvl="0" marL="273050" rtl="0" algn="l">
              <a:lnSpc>
                <a:spcPct val="110000"/>
              </a:lnSpc>
              <a:spcBef>
                <a:spcPts val="0"/>
              </a:spcBef>
              <a:spcAft>
                <a:spcPts val="0"/>
              </a:spcAft>
              <a:buSzPts val="2035"/>
              <a:buChar char="⚫"/>
            </a:pPr>
            <a:r>
              <a:rPr lang="fr-CA" sz="2035"/>
              <a:t>La convention collective confie aux départements la responsabilité de répartir les charges d’enseignement entre les profs, sans toutefois prescrire une façon de faire. </a:t>
            </a:r>
            <a:r>
              <a:rPr lang="fr-CA" sz="2035"/>
              <a:t>C’est bien le département qui assume cette responsabilité et non le coordonnateur qui n’est pas un supérieur hiérarchique.</a:t>
            </a:r>
            <a:endParaRPr/>
          </a:p>
          <a:p>
            <a:pPr indent="-273050" lvl="0" marL="273050" rtl="0" algn="l">
              <a:lnSpc>
                <a:spcPct val="110000"/>
              </a:lnSpc>
              <a:spcBef>
                <a:spcPts val="1800"/>
              </a:spcBef>
              <a:spcAft>
                <a:spcPts val="0"/>
              </a:spcAft>
              <a:buSzPts val="2035"/>
              <a:buChar char="⚫"/>
            </a:pPr>
            <a:r>
              <a:rPr lang="fr-CA" sz="2035"/>
              <a:t>Ce sont donc les règles départementales qui déterminent la procédure pour chaque département. Toutefois, il faut respecter l'ordre d'engagement et il faut respecter l’allocation.</a:t>
            </a:r>
            <a:endParaRPr/>
          </a:p>
          <a:p>
            <a:pPr indent="-273050" lvl="0" marL="273050" rtl="0" algn="l">
              <a:lnSpc>
                <a:spcPct val="110000"/>
              </a:lnSpc>
              <a:spcBef>
                <a:spcPts val="1800"/>
              </a:spcBef>
              <a:spcAft>
                <a:spcPts val="0"/>
              </a:spcAft>
              <a:buSzPts val="2035"/>
              <a:buChar char="⚫"/>
            </a:pPr>
            <a:r>
              <a:rPr lang="fr-CA" sz="2035"/>
              <a:t>L’ancienneté peut être </a:t>
            </a:r>
            <a:r>
              <a:rPr lang="fr-CA" sz="2035" u="sng"/>
              <a:t>un</a:t>
            </a:r>
            <a:r>
              <a:rPr lang="fr-CA" sz="2035"/>
              <a:t> critère, mais ce n’est pas le seul! On peut aussi tenter de limiter le nombre de nouvelles préparations et tenir compte des expertises ou des préférences de chacun. Le document de la FNEEQ </a:t>
            </a:r>
            <a:r>
              <a:rPr i="1" lang="fr-CA" sz="2035"/>
              <a:t>Regard sur les départements </a:t>
            </a:r>
            <a:r>
              <a:rPr lang="fr-CA" sz="2035"/>
              <a:t>offrent des suggestions pour assurer une certaine équité dans l’attribution des cours.</a:t>
            </a:r>
            <a:endParaRPr/>
          </a:p>
        </p:txBody>
      </p:sp>
      <p:sp>
        <p:nvSpPr>
          <p:cNvPr id="487" name="Google Shape;487;p62"/>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488" name="Google Shape;488;p62"/>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489" name="Google Shape;489;p62"/>
          <p:cNvSpPr txBox="1"/>
          <p:nvPr/>
        </p:nvSpPr>
        <p:spPr>
          <a:xfrm>
            <a:off x="6252026" y="6503350"/>
            <a:ext cx="1434688" cy="184666"/>
          </a:xfrm>
          <a:prstGeom prst="rect">
            <a:avLst/>
          </a:prstGeom>
          <a:gradFill>
            <a:gsLst>
              <a:gs pos="0">
                <a:srgbClr val="E3BB91"/>
              </a:gs>
              <a:gs pos="64999">
                <a:srgbClr val="F0EBD5"/>
              </a:gs>
              <a:gs pos="100000">
                <a:srgbClr val="D1C39F"/>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rPr b="1" lang="fr-CA" sz="1200" u="sng">
                <a:solidFill>
                  <a:schemeClr val="hlink"/>
                </a:solidFill>
                <a:latin typeface="Cambria"/>
                <a:ea typeface="Cambria"/>
                <a:cs typeface="Cambria"/>
                <a:sym typeface="Cambria"/>
                <a:hlinkClick action="ppaction://hlinksldjump" r:id="rId3"/>
              </a:rPr>
              <a:t>Menu de la section 2</a:t>
            </a:r>
            <a:endParaRPr b="1" sz="1200">
              <a:solidFill>
                <a:schemeClr val="dk1"/>
              </a:solidFill>
              <a:latin typeface="Cambria"/>
              <a:ea typeface="Cambria"/>
              <a:cs typeface="Cambria"/>
              <a:sym typeface="Cambri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63"/>
          <p:cNvSpPr txBox="1"/>
          <p:nvPr>
            <p:ph idx="1" type="body"/>
          </p:nvPr>
        </p:nvSpPr>
        <p:spPr>
          <a:xfrm>
            <a:off x="179388" y="2708275"/>
            <a:ext cx="8785225" cy="338455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258"/>
              <a:buFont typeface="Noto Sans Symbols"/>
              <a:buNone/>
            </a:pPr>
            <a:r>
              <a:t/>
            </a:r>
            <a:endParaRPr sz="1480"/>
          </a:p>
          <a:p>
            <a:pPr indent="-195263" lvl="0" marL="269875" rtl="0" algn="l">
              <a:lnSpc>
                <a:spcPct val="110000"/>
              </a:lnSpc>
              <a:spcBef>
                <a:spcPts val="1500"/>
              </a:spcBef>
              <a:spcAft>
                <a:spcPts val="0"/>
              </a:spcAft>
              <a:buSzPts val="2127"/>
              <a:buFont typeface="Arial"/>
              <a:buChar char="•"/>
            </a:pPr>
            <a:r>
              <a:rPr lang="fr-CA" sz="2127" u="sng">
                <a:solidFill>
                  <a:schemeClr val="hlink"/>
                </a:solidFill>
                <a:hlinkClick action="ppaction://hlinksldjump" r:id="rId3"/>
              </a:rPr>
              <a:t>POURCENTAGE DE CHARGE - VALEUR SESSION</a:t>
            </a:r>
            <a:endParaRPr sz="2127"/>
          </a:p>
          <a:p>
            <a:pPr indent="-195263" lvl="0" marL="269875" rtl="0" algn="l">
              <a:lnSpc>
                <a:spcPct val="110000"/>
              </a:lnSpc>
              <a:spcBef>
                <a:spcPts val="1500"/>
              </a:spcBef>
              <a:spcAft>
                <a:spcPts val="0"/>
              </a:spcAft>
              <a:buSzPts val="2127"/>
              <a:buFont typeface="Arial"/>
              <a:buChar char="•"/>
            </a:pPr>
            <a:r>
              <a:rPr lang="fr-CA" sz="2127" u="sng">
                <a:solidFill>
                  <a:schemeClr val="hlink"/>
                </a:solidFill>
                <a:hlinkClick action="ppaction://hlinksldjump" r:id="rId4"/>
              </a:rPr>
              <a:t>MODIFICATION DE LA CHARGE CONFIÉE EN DÉBUT DE SESSION</a:t>
            </a:r>
            <a:endParaRPr sz="2127"/>
          </a:p>
          <a:p>
            <a:pPr indent="-195263" lvl="0" marL="269875" rtl="0" algn="l">
              <a:lnSpc>
                <a:spcPct val="110000"/>
              </a:lnSpc>
              <a:spcBef>
                <a:spcPts val="1500"/>
              </a:spcBef>
              <a:spcAft>
                <a:spcPts val="0"/>
              </a:spcAft>
              <a:buSzPts val="2127"/>
              <a:buFont typeface="Arial"/>
              <a:buChar char="•"/>
            </a:pPr>
            <a:r>
              <a:rPr lang="fr-CA" sz="2127" u="sng">
                <a:solidFill>
                  <a:schemeClr val="hlink"/>
                </a:solidFill>
                <a:hlinkClick action="ppaction://hlinksldjump" r:id="rId5"/>
              </a:rPr>
              <a:t>SUPPLÉANCES ET REMPACEMENTS</a:t>
            </a:r>
            <a:endParaRPr sz="2127"/>
          </a:p>
          <a:p>
            <a:pPr indent="-195263" lvl="0" marL="269875" rtl="0" algn="l">
              <a:lnSpc>
                <a:spcPct val="110000"/>
              </a:lnSpc>
              <a:spcBef>
                <a:spcPts val="1500"/>
              </a:spcBef>
              <a:spcAft>
                <a:spcPts val="0"/>
              </a:spcAft>
              <a:buSzPts val="2127"/>
              <a:buFont typeface="Arial"/>
              <a:buChar char="•"/>
            </a:pPr>
            <a:r>
              <a:rPr lang="fr-CA" sz="2127"/>
              <a:t>ÉCHELLE SALARIALE </a:t>
            </a:r>
            <a:r>
              <a:rPr b="0" lang="fr-CA" sz="1757" cap="none"/>
              <a:t>(Voir la page </a:t>
            </a:r>
            <a:r>
              <a:rPr b="0" lang="fr-CA" sz="1757"/>
              <a:t>341 </a:t>
            </a:r>
            <a:r>
              <a:rPr b="0" lang="fr-CA" sz="1757" cap="none"/>
              <a:t>de la convention collective)</a:t>
            </a:r>
            <a:endParaRPr/>
          </a:p>
          <a:p>
            <a:pPr indent="-195263" lvl="0" marL="269875" rtl="0" algn="l">
              <a:lnSpc>
                <a:spcPct val="120000"/>
              </a:lnSpc>
              <a:spcBef>
                <a:spcPts val="1500"/>
              </a:spcBef>
              <a:spcAft>
                <a:spcPts val="0"/>
              </a:spcAft>
              <a:buSzPts val="2127"/>
              <a:buFont typeface="Arial"/>
              <a:buChar char="•"/>
            </a:pPr>
            <a:r>
              <a:rPr lang="fr-CA" sz="2127" u="sng">
                <a:solidFill>
                  <a:schemeClr val="hlink"/>
                </a:solidFill>
                <a:hlinkClick action="ppaction://hlinksldjump" r:id="rId6"/>
              </a:rPr>
              <a:t>ÉVALUATION DE LA SCOLARITÉ ET DE L’EXPÉRIENCE</a:t>
            </a:r>
            <a:endParaRPr sz="2127"/>
          </a:p>
        </p:txBody>
      </p:sp>
      <p:sp>
        <p:nvSpPr>
          <p:cNvPr id="495" name="Google Shape;495;p63"/>
          <p:cNvSpPr txBox="1"/>
          <p:nvPr>
            <p:ph type="title"/>
          </p:nvPr>
        </p:nvSpPr>
        <p:spPr>
          <a:xfrm>
            <a:off x="155575" y="152400"/>
            <a:ext cx="8823325" cy="1905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3200"/>
              <a:buFont typeface="Cambria"/>
              <a:buNone/>
            </a:pPr>
            <a:r>
              <a:rPr lang="fr-CA" sz="3200"/>
              <a:t>Section 3</a:t>
            </a:r>
            <a:br>
              <a:rPr lang="fr-CA"/>
            </a:br>
            <a:r>
              <a:rPr lang="fr-CA" sz="4000"/>
              <a:t>LE CONTRAT</a:t>
            </a:r>
            <a:endParaRPr/>
          </a:p>
        </p:txBody>
      </p:sp>
      <p:sp>
        <p:nvSpPr>
          <p:cNvPr id="496" name="Google Shape;496;p63"/>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497" name="Google Shape;497;p63"/>
          <p:cNvSpPr txBox="1"/>
          <p:nvPr>
            <p:ph idx="12" type="sldNum"/>
          </p:nvPr>
        </p:nvSpPr>
        <p:spPr>
          <a:xfrm>
            <a:off x="4343400" y="2198688"/>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4"/>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Pourcentage de charge - Valeur session</a:t>
            </a:r>
            <a:endParaRPr/>
          </a:p>
        </p:txBody>
      </p:sp>
      <p:sp>
        <p:nvSpPr>
          <p:cNvPr id="503" name="Google Shape;503;p64"/>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Clr>
                <a:srgbClr val="702C1C"/>
              </a:buClr>
              <a:buSzPts val="2200"/>
              <a:buChar char="⚫"/>
            </a:pPr>
            <a:r>
              <a:rPr lang="fr-CA"/>
              <a:t>Au début de la session, le </a:t>
            </a:r>
            <a:r>
              <a:rPr b="1" lang="fr-CA">
                <a:solidFill>
                  <a:srgbClr val="800000"/>
                </a:solidFill>
              </a:rPr>
              <a:t>pourcentage de charge </a:t>
            </a:r>
            <a:r>
              <a:rPr lang="fr-CA"/>
              <a:t>est établi selon la charge individuelle (CI) prévue. </a:t>
            </a:r>
            <a:endParaRPr/>
          </a:p>
          <a:p>
            <a:pPr indent="-358775" lvl="1" marL="892175" rtl="0" algn="l">
              <a:spcBef>
                <a:spcPts val="1000"/>
              </a:spcBef>
              <a:spcAft>
                <a:spcPts val="0"/>
              </a:spcAft>
              <a:buSzPts val="1400"/>
              <a:buChar char="⚪"/>
            </a:pPr>
            <a:r>
              <a:rPr lang="fr-CA"/>
              <a:t>De 40 à 44 de CI (ou même plus dans certains cas) = 100 %.</a:t>
            </a:r>
            <a:endParaRPr/>
          </a:p>
          <a:p>
            <a:pPr indent="-358775" lvl="1" marL="892175" rtl="0" algn="l">
              <a:spcBef>
                <a:spcPts val="1000"/>
              </a:spcBef>
              <a:spcAft>
                <a:spcPts val="0"/>
              </a:spcAft>
              <a:buSzPts val="1400"/>
              <a:buChar char="⚪"/>
            </a:pPr>
            <a:r>
              <a:rPr lang="fr-CA"/>
              <a:t>La CI est calculée avec des paramètres qui prennent en compte, entre autres, le nombre de préparations, le nombre d’heures d’enseignement et le nombre d’é</a:t>
            </a:r>
            <a:r>
              <a:rPr lang="fr-CA"/>
              <a:t>tudiants</a:t>
            </a:r>
            <a:r>
              <a:rPr lang="fr-CA"/>
              <a:t>.</a:t>
            </a:r>
            <a:endParaRPr/>
          </a:p>
          <a:p>
            <a:pPr indent="-273050" lvl="0" marL="273050" rtl="0" algn="l">
              <a:spcBef>
                <a:spcPts val="2000"/>
              </a:spcBef>
              <a:spcAft>
                <a:spcPts val="0"/>
              </a:spcAft>
              <a:buClr>
                <a:srgbClr val="702C1C"/>
              </a:buClr>
              <a:buSzPts val="2200"/>
              <a:buChar char="⚫"/>
            </a:pPr>
            <a:r>
              <a:rPr lang="fr-CA"/>
              <a:t>Au début de la session, le pourcentage de la valeur session est établi par le nombre de jours d'enseignement prévu. </a:t>
            </a:r>
            <a:endParaRPr/>
          </a:p>
          <a:p>
            <a:pPr indent="-358775" lvl="1" marL="892175" rtl="0" algn="l">
              <a:spcBef>
                <a:spcPts val="1000"/>
              </a:spcBef>
              <a:spcAft>
                <a:spcPts val="0"/>
              </a:spcAft>
              <a:buSzPts val="1400"/>
              <a:buChar char="⚪"/>
            </a:pPr>
            <a:r>
              <a:rPr lang="fr-CA"/>
              <a:t>15 semaines de cours plus les périodes de disponibilité  = 100 %.</a:t>
            </a:r>
            <a:endParaRPr/>
          </a:p>
          <a:p>
            <a:pPr indent="-358775" lvl="1" marL="892175" rtl="0" algn="l">
              <a:spcBef>
                <a:spcPts val="1000"/>
              </a:spcBef>
              <a:spcAft>
                <a:spcPts val="0"/>
              </a:spcAft>
              <a:buSzPts val="1400"/>
              <a:buChar char="⚪"/>
            </a:pPr>
            <a:r>
              <a:rPr lang="fr-CA"/>
              <a:t>Si vous assumez un remplacement en cours de session, le pourcentage de la valeur session pour ce remplacement sera nécessairement inférieur à 100 %.</a:t>
            </a:r>
            <a:endParaRPr/>
          </a:p>
        </p:txBody>
      </p:sp>
      <p:sp>
        <p:nvSpPr>
          <p:cNvPr id="504" name="Google Shape;504;p64"/>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505" name="Google Shape;505;p64"/>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506" name="Google Shape;506;p64">
            <a:hlinkClick action="ppaction://hlinksldjump" r:id="rId3"/>
          </p:cNvPr>
          <p:cNvSpPr txBox="1"/>
          <p:nvPr/>
        </p:nvSpPr>
        <p:spPr>
          <a:xfrm>
            <a:off x="6228184" y="6517616"/>
            <a:ext cx="1484493" cy="184666"/>
          </a:xfrm>
          <a:prstGeom prst="rect">
            <a:avLst/>
          </a:prstGeom>
          <a:blipFill rotWithShape="1">
            <a:blip r:embed="rId4">
              <a:alphaModFix/>
            </a:blip>
            <a:tile algn="tl" flip="none" tx="0" sx="100000" ty="0" sy="100000"/>
          </a:blipFill>
          <a:ln cap="flat" cmpd="sng" w="9525">
            <a:solidFill>
              <a:srgbClr val="546D79"/>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a:solidFill>
                  <a:srgbClr val="7030A0"/>
                </a:solidFill>
                <a:latin typeface="Cambria"/>
                <a:ea typeface="Cambria"/>
                <a:cs typeface="Cambria"/>
                <a:sym typeface="Cambria"/>
              </a:rPr>
              <a:t>Menu de la section 3</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65"/>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Qu’est-ce qu’une charge annuelle ?</a:t>
            </a:r>
            <a:endParaRPr sz="1800">
              <a:solidFill>
                <a:srgbClr val="702C1C"/>
              </a:solidFill>
            </a:endParaRPr>
          </a:p>
        </p:txBody>
      </p:sp>
      <p:sp>
        <p:nvSpPr>
          <p:cNvPr id="512" name="Google Shape;512;p65"/>
          <p:cNvSpPr txBox="1"/>
          <p:nvPr>
            <p:ph idx="1" type="body"/>
          </p:nvPr>
        </p:nvSpPr>
        <p:spPr>
          <a:xfrm>
            <a:off x="179388" y="1556792"/>
            <a:ext cx="8785225" cy="4752528"/>
          </a:xfrm>
          <a:prstGeom prst="rect">
            <a:avLst/>
          </a:prstGeom>
          <a:noFill/>
          <a:ln>
            <a:noFill/>
          </a:ln>
        </p:spPr>
        <p:txBody>
          <a:bodyPr anchorCtr="0" anchor="t" bIns="0" lIns="0" spcFirstLastPara="1" rIns="0" wrap="square" tIns="0">
            <a:noAutofit/>
          </a:bodyPr>
          <a:lstStyle/>
          <a:p>
            <a:pPr indent="-274320" lvl="0" marL="274320" rtl="0" algn="l">
              <a:spcBef>
                <a:spcPts val="0"/>
              </a:spcBef>
              <a:spcAft>
                <a:spcPts val="0"/>
              </a:spcAft>
              <a:buSzPts val="1900"/>
              <a:buFont typeface="Noto Sans Symbols"/>
              <a:buChar char="⚫"/>
            </a:pPr>
            <a:r>
              <a:rPr lang="fr-CA" sz="1900"/>
              <a:t>Lorsque le Collège est assuré qu’une pleine charge d’enseignement sera disponible pour vous à l’automne </a:t>
            </a:r>
            <a:r>
              <a:rPr b="1" lang="fr-CA" sz="1900" u="sng"/>
              <a:t>et</a:t>
            </a:r>
            <a:r>
              <a:rPr lang="fr-CA" sz="1900"/>
              <a:t> à l’hiver, par exemple en raison d’un congé sans salaire accordé à un autre prof, on vous confiera une </a:t>
            </a:r>
            <a:r>
              <a:rPr b="1" lang="fr-CA" sz="1900"/>
              <a:t>charge annuelle.</a:t>
            </a:r>
            <a:endParaRPr/>
          </a:p>
          <a:p>
            <a:pPr indent="-274320" lvl="0" marL="274320" rtl="0" algn="l">
              <a:spcBef>
                <a:spcPts val="6000"/>
              </a:spcBef>
              <a:spcAft>
                <a:spcPts val="0"/>
              </a:spcAft>
              <a:buSzPts val="1900"/>
              <a:buFont typeface="Noto Sans Symbols"/>
              <a:buChar char="⚫"/>
            </a:pPr>
            <a:r>
              <a:rPr lang="fr-CA" sz="1900"/>
              <a:t>Si, au début d’une session, le Collège prévoit que votre CI sera de 40 ou plus, on vous confiera une </a:t>
            </a:r>
            <a:r>
              <a:rPr b="1" lang="fr-CA" sz="1900"/>
              <a:t>pleine charge </a:t>
            </a:r>
            <a:r>
              <a:rPr b="1" lang="fr-CA" sz="1900" u="sng"/>
              <a:t>session</a:t>
            </a:r>
            <a:r>
              <a:rPr lang="fr-CA" sz="1900"/>
              <a:t>. </a:t>
            </a:r>
            <a:r>
              <a:rPr lang="fr-CA" sz="1600"/>
              <a:t>	(100 % session = 1/2 année = 1/2 d’un TC = temps partiel)</a:t>
            </a:r>
            <a:endParaRPr/>
          </a:p>
          <a:p>
            <a:pPr indent="-274320" lvl="0" marL="274320" rtl="0" algn="l">
              <a:spcBef>
                <a:spcPts val="6000"/>
              </a:spcBef>
              <a:spcAft>
                <a:spcPts val="0"/>
              </a:spcAft>
              <a:buSzPts val="1900"/>
              <a:buFont typeface="Noto Sans Symbols"/>
              <a:buChar char="⚫"/>
            </a:pPr>
            <a:r>
              <a:rPr lang="fr-CA" sz="1900"/>
              <a:t>Si, à la fin d’une année scolaire, le Collège constate que vous avez cumulé une charge individuelle (CI) supérieure à 80, on vous accordera le statut de temps complet </a:t>
            </a:r>
            <a:r>
              <a:rPr b="1" lang="fr-CA" sz="1900"/>
              <a:t>a posteriori</a:t>
            </a:r>
            <a:r>
              <a:rPr lang="fr-CA" sz="1900"/>
              <a:t>.</a:t>
            </a:r>
            <a:endParaRPr/>
          </a:p>
        </p:txBody>
      </p:sp>
      <p:sp>
        <p:nvSpPr>
          <p:cNvPr id="513" name="Google Shape;513;p65"/>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514" name="Google Shape;514;p65"/>
          <p:cNvSpPr/>
          <p:nvPr/>
        </p:nvSpPr>
        <p:spPr>
          <a:xfrm>
            <a:off x="467544" y="2492896"/>
            <a:ext cx="8208912" cy="492443"/>
          </a:xfrm>
          <a:prstGeom prst="rect">
            <a:avLst/>
          </a:prstGeom>
          <a:solidFill>
            <a:schemeClr val="accent3"/>
          </a:solidFill>
          <a:ln cap="flat" cmpd="sng" w="11425">
            <a:solidFill>
              <a:srgbClr val="984835"/>
            </a:solidFill>
            <a:prstDash val="dash"/>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None/>
            </a:pPr>
            <a:r>
              <a:rPr b="1" lang="fr-CA" sz="1600">
                <a:solidFill>
                  <a:srgbClr val="FFDF9F"/>
                </a:solidFill>
                <a:latin typeface="Arial"/>
                <a:ea typeface="Arial"/>
                <a:cs typeface="Arial"/>
                <a:sym typeface="Arial"/>
              </a:rPr>
              <a:t>Le contrat indique : </a:t>
            </a:r>
            <a:br>
              <a:rPr b="1" lang="fr-CA" sz="1600">
                <a:solidFill>
                  <a:srgbClr val="FFDF9F"/>
                </a:solidFill>
                <a:latin typeface="Arial"/>
                <a:ea typeface="Arial"/>
                <a:cs typeface="Arial"/>
                <a:sym typeface="Arial"/>
              </a:rPr>
            </a:br>
            <a:r>
              <a:rPr b="1" lang="fr-CA" sz="1600">
                <a:solidFill>
                  <a:srgbClr val="FFDF9F"/>
                </a:solidFill>
                <a:latin typeface="Arial"/>
                <a:ea typeface="Arial"/>
                <a:cs typeface="Arial"/>
                <a:sym typeface="Arial"/>
              </a:rPr>
              <a:t>PROFESSEUR(E) TEMPS COMPLET – CHARGE ANNUELLE </a:t>
            </a:r>
            <a:endParaRPr/>
          </a:p>
        </p:txBody>
      </p:sp>
      <p:sp>
        <p:nvSpPr>
          <p:cNvPr id="515" name="Google Shape;515;p65"/>
          <p:cNvSpPr/>
          <p:nvPr/>
        </p:nvSpPr>
        <p:spPr>
          <a:xfrm>
            <a:off x="467544" y="4143140"/>
            <a:ext cx="8208900" cy="492300"/>
          </a:xfrm>
          <a:prstGeom prst="rect">
            <a:avLst/>
          </a:prstGeom>
          <a:solidFill>
            <a:schemeClr val="accent3"/>
          </a:solidFill>
          <a:ln cap="flat" cmpd="sng" w="11425">
            <a:solidFill>
              <a:srgbClr val="984835"/>
            </a:solidFill>
            <a:prstDash val="dash"/>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None/>
            </a:pPr>
            <a:r>
              <a:rPr b="1" lang="fr-CA" sz="1600">
                <a:solidFill>
                  <a:srgbClr val="FFDF9F"/>
                </a:solidFill>
                <a:latin typeface="Arial"/>
                <a:ea typeface="Arial"/>
                <a:cs typeface="Arial"/>
                <a:sym typeface="Arial"/>
              </a:rPr>
              <a:t>Le contrat indique : </a:t>
            </a:r>
            <a:br>
              <a:rPr b="1" lang="fr-CA" sz="1600">
                <a:solidFill>
                  <a:srgbClr val="FFDF9F"/>
                </a:solidFill>
                <a:latin typeface="Arial"/>
                <a:ea typeface="Arial"/>
                <a:cs typeface="Arial"/>
                <a:sym typeface="Arial"/>
              </a:rPr>
            </a:br>
            <a:r>
              <a:rPr b="1" lang="fr-CA" sz="1600">
                <a:solidFill>
                  <a:srgbClr val="FFDF9F"/>
                </a:solidFill>
                <a:latin typeface="Arial"/>
                <a:ea typeface="Arial"/>
                <a:cs typeface="Arial"/>
                <a:sym typeface="Arial"/>
              </a:rPr>
              <a:t>Enseignant temps partiel - Pourcentage de charge : 100% - Valeur session : 100 %</a:t>
            </a:r>
            <a:endParaRPr b="1" sz="1600">
              <a:solidFill>
                <a:srgbClr val="FFDF9F"/>
              </a:solidFill>
              <a:latin typeface="Arial"/>
              <a:ea typeface="Arial"/>
              <a:cs typeface="Arial"/>
              <a:sym typeface="Arial"/>
            </a:endParaRPr>
          </a:p>
        </p:txBody>
      </p:sp>
      <p:sp>
        <p:nvSpPr>
          <p:cNvPr id="516" name="Google Shape;516;p65"/>
          <p:cNvSpPr/>
          <p:nvPr/>
        </p:nvSpPr>
        <p:spPr>
          <a:xfrm>
            <a:off x="467544" y="5711924"/>
            <a:ext cx="8208900" cy="492300"/>
          </a:xfrm>
          <a:prstGeom prst="rect">
            <a:avLst/>
          </a:prstGeom>
          <a:solidFill>
            <a:schemeClr val="accent3"/>
          </a:solidFill>
          <a:ln cap="flat" cmpd="sng" w="11425">
            <a:solidFill>
              <a:srgbClr val="984835"/>
            </a:solidFill>
            <a:prstDash val="dash"/>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None/>
            </a:pPr>
            <a:r>
              <a:rPr b="1" lang="fr-CA" sz="1600">
                <a:solidFill>
                  <a:srgbClr val="FFDF9F"/>
                </a:solidFill>
                <a:latin typeface="Arial"/>
                <a:ea typeface="Arial"/>
                <a:cs typeface="Arial"/>
                <a:sym typeface="Arial"/>
              </a:rPr>
              <a:t>Le contrat indique : </a:t>
            </a:r>
            <a:br>
              <a:rPr b="1" lang="fr-CA" sz="1600">
                <a:solidFill>
                  <a:srgbClr val="FFDF9F"/>
                </a:solidFill>
                <a:latin typeface="Arial"/>
                <a:ea typeface="Arial"/>
                <a:cs typeface="Arial"/>
                <a:sym typeface="Arial"/>
              </a:rPr>
            </a:br>
            <a:r>
              <a:rPr b="1" lang="fr-CA" sz="1600">
                <a:solidFill>
                  <a:srgbClr val="FFDF9F"/>
                </a:solidFill>
                <a:latin typeface="Arial"/>
                <a:ea typeface="Arial"/>
                <a:cs typeface="Arial"/>
                <a:sym typeface="Arial"/>
              </a:rPr>
              <a:t>ENSEIGNANTE OU ENSEIGNANT À TEMPS COMPLET – CLAUSE 5-1.03</a:t>
            </a:r>
            <a:endParaRPr b="1" sz="1600">
              <a:solidFill>
                <a:srgbClr val="FFDF9F"/>
              </a:solidFill>
              <a:latin typeface="Arial"/>
              <a:ea typeface="Arial"/>
              <a:cs typeface="Arial"/>
              <a:sym typeface="Arial"/>
            </a:endParaRPr>
          </a:p>
        </p:txBody>
      </p:sp>
      <p:sp>
        <p:nvSpPr>
          <p:cNvPr id="517" name="Google Shape;517;p65">
            <a:hlinkClick action="ppaction://hlinksldjump" r:id="rId3"/>
          </p:cNvPr>
          <p:cNvSpPr txBox="1"/>
          <p:nvPr/>
        </p:nvSpPr>
        <p:spPr>
          <a:xfrm>
            <a:off x="6228184" y="6517616"/>
            <a:ext cx="1484493" cy="184666"/>
          </a:xfrm>
          <a:prstGeom prst="rect">
            <a:avLst/>
          </a:prstGeom>
          <a:blipFill rotWithShape="1">
            <a:blip r:embed="rId4">
              <a:alphaModFix/>
            </a:blip>
            <a:tile algn="tl" flip="none" tx="0" sx="100000" ty="0" sy="100000"/>
          </a:blipFill>
          <a:ln cap="flat" cmpd="sng" w="9525">
            <a:solidFill>
              <a:srgbClr val="546D79"/>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a:solidFill>
                  <a:srgbClr val="7030A0"/>
                </a:solidFill>
                <a:latin typeface="Cambria"/>
                <a:ea typeface="Cambria"/>
                <a:cs typeface="Cambria"/>
                <a:sym typeface="Cambria"/>
              </a:rPr>
              <a:t>Menu de la section 3</a:t>
            </a:r>
            <a:endParaRPr/>
          </a:p>
        </p:txBody>
      </p:sp>
      <p:sp>
        <p:nvSpPr>
          <p:cNvPr id="518" name="Google Shape;518;p65"/>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66"/>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Impact d’une diminution de la CI</a:t>
            </a:r>
            <a:endParaRPr/>
          </a:p>
        </p:txBody>
      </p:sp>
      <p:sp>
        <p:nvSpPr>
          <p:cNvPr id="524" name="Google Shape;524;p66"/>
          <p:cNvSpPr txBox="1"/>
          <p:nvPr>
            <p:ph idx="1" type="body"/>
          </p:nvPr>
        </p:nvSpPr>
        <p:spPr>
          <a:xfrm>
            <a:off x="179512" y="1844824"/>
            <a:ext cx="8784976" cy="4536504"/>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Clr>
                <a:srgbClr val="702C1C"/>
              </a:buClr>
              <a:buSzPts val="2200"/>
              <a:buChar char="⚫"/>
            </a:pPr>
            <a:r>
              <a:rPr lang="fr-CA"/>
              <a:t>Le 20 septembre et le 15 février, le Collège procède au recensement des élèves. </a:t>
            </a:r>
            <a:endParaRPr/>
          </a:p>
          <a:p>
            <a:pPr indent="-273050" lvl="0" marL="273050" rtl="0" algn="l">
              <a:spcBef>
                <a:spcPts val="2000"/>
              </a:spcBef>
              <a:spcAft>
                <a:spcPts val="0"/>
              </a:spcAft>
              <a:buClr>
                <a:srgbClr val="702C1C"/>
              </a:buClr>
              <a:buSzPts val="2200"/>
              <a:buChar char="⚫"/>
            </a:pPr>
            <a:r>
              <a:rPr lang="fr-CA"/>
              <a:t>Si des élèves se désinscrivent de vos cours, </a:t>
            </a:r>
            <a:r>
              <a:rPr lang="fr-CA"/>
              <a:t>votre CI peut diminuer</a:t>
            </a:r>
            <a:r>
              <a:rPr lang="fr-CA"/>
              <a:t>, mais cela ne peut pas vous faire perdre les bénéfices attachés à la charge qui vous a été confiée au début de la session.</a:t>
            </a:r>
            <a:endParaRPr/>
          </a:p>
          <a:p>
            <a:pPr indent="-273050" lvl="0" marL="273050" rtl="0" algn="l">
              <a:spcBef>
                <a:spcPts val="2000"/>
              </a:spcBef>
              <a:spcAft>
                <a:spcPts val="0"/>
              </a:spcAft>
              <a:buClr>
                <a:srgbClr val="702C1C"/>
              </a:buClr>
              <a:buSzPts val="2200"/>
              <a:buChar char="⚫"/>
            </a:pPr>
            <a:r>
              <a:rPr lang="fr-CA"/>
              <a:t>En conséquence, si le Collège vous a confié une pleine charge session, votre CI devra compter pour 40, et ce, quel que soit l'effet des désinscriptions. </a:t>
            </a:r>
            <a:r>
              <a:rPr lang="fr-CA"/>
              <a:t>Votre salaire ne sera pas ajusté à la baisse.</a:t>
            </a:r>
            <a:endParaRPr/>
          </a:p>
        </p:txBody>
      </p:sp>
      <p:sp>
        <p:nvSpPr>
          <p:cNvPr id="525" name="Google Shape;525;p66"/>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526" name="Google Shape;526;p66"/>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527" name="Google Shape;527;p66">
            <a:hlinkClick action="ppaction://hlinksldjump" r:id="rId4"/>
          </p:cNvPr>
          <p:cNvSpPr txBox="1"/>
          <p:nvPr/>
        </p:nvSpPr>
        <p:spPr>
          <a:xfrm>
            <a:off x="6228184" y="6517616"/>
            <a:ext cx="1484493" cy="184666"/>
          </a:xfrm>
          <a:prstGeom prst="rect">
            <a:avLst/>
          </a:prstGeom>
          <a:blipFill rotWithShape="1">
            <a:blip r:embed="rId5">
              <a:alphaModFix/>
            </a:blip>
            <a:tile algn="tl" flip="none" tx="0" sx="100000" ty="0" sy="100000"/>
          </a:blipFill>
          <a:ln cap="flat" cmpd="sng" w="9525">
            <a:solidFill>
              <a:srgbClr val="546D79"/>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a:solidFill>
                  <a:srgbClr val="7030A0"/>
                </a:solidFill>
                <a:latin typeface="Cambria"/>
                <a:ea typeface="Cambria"/>
                <a:cs typeface="Cambria"/>
                <a:sym typeface="Cambria"/>
              </a:rPr>
              <a:t>Menu de la section 3</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67"/>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Impact de la perte d'un groupe</a:t>
            </a:r>
            <a:endParaRPr/>
          </a:p>
        </p:txBody>
      </p:sp>
      <p:sp>
        <p:nvSpPr>
          <p:cNvPr id="533" name="Google Shape;533;p67"/>
          <p:cNvSpPr txBox="1"/>
          <p:nvPr>
            <p:ph idx="1" type="body"/>
          </p:nvPr>
        </p:nvSpPr>
        <p:spPr>
          <a:xfrm>
            <a:off x="179512" y="1916832"/>
            <a:ext cx="8784976" cy="4464496"/>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Clr>
                <a:srgbClr val="702C1C"/>
              </a:buClr>
              <a:buSzPts val="2200"/>
              <a:buChar char="⚫"/>
            </a:pPr>
            <a:r>
              <a:rPr lang="fr-CA"/>
              <a:t>Toutefois, si on vous a confié une charge moindre, disons à 60 % session, vous êtes encore assuré d'obtenir les bénéfices de cette charge (CI et salaire) …</a:t>
            </a:r>
            <a:endParaRPr/>
          </a:p>
          <a:p>
            <a:pPr indent="-358775" lvl="1" marL="892175" rtl="0" algn="l">
              <a:spcBef>
                <a:spcPts val="1000"/>
              </a:spcBef>
              <a:spcAft>
                <a:spcPts val="0"/>
              </a:spcAft>
              <a:buSzPts val="1400"/>
              <a:buChar char="⚪"/>
            </a:pPr>
            <a:r>
              <a:rPr b="1" lang="fr-CA" u="sng"/>
              <a:t>sauf si </a:t>
            </a:r>
            <a:r>
              <a:rPr lang="fr-CA"/>
              <a:t>une baisse des inscriptions aux cours impliqués justifie la fermeture d’un groupe (diminution des heures de prestation);</a:t>
            </a:r>
            <a:endParaRPr/>
          </a:p>
          <a:p>
            <a:pPr indent="-358775" lvl="1" marL="892175" rtl="0" algn="l">
              <a:spcBef>
                <a:spcPts val="1000"/>
              </a:spcBef>
              <a:spcAft>
                <a:spcPts val="0"/>
              </a:spcAft>
              <a:buSzPts val="1400"/>
              <a:buChar char="⚪"/>
            </a:pPr>
            <a:r>
              <a:rPr lang="fr-CA"/>
              <a:t>votre contrat (% - ancienneté) serait alors ajusté à la baisse et votre salaire aussi.</a:t>
            </a:r>
            <a:endParaRPr/>
          </a:p>
          <a:p>
            <a:pPr indent="-273050" lvl="0" marL="273050" rtl="0" algn="l">
              <a:spcBef>
                <a:spcPts val="2000"/>
              </a:spcBef>
              <a:spcAft>
                <a:spcPts val="0"/>
              </a:spcAft>
              <a:buClr>
                <a:srgbClr val="702C1C"/>
              </a:buClr>
              <a:buSzPts val="2200"/>
              <a:buChar char="⚫"/>
            </a:pPr>
            <a:r>
              <a:rPr lang="fr-CA"/>
              <a:t>C'est normalement le </a:t>
            </a:r>
            <a:r>
              <a:rPr lang="fr-CA"/>
              <a:t>dernier enseignant à obtenir une tâche </a:t>
            </a:r>
            <a:r>
              <a:rPr lang="fr-CA"/>
              <a:t>qui peut se retrouver dans cette situation.</a:t>
            </a:r>
            <a:endParaRPr/>
          </a:p>
        </p:txBody>
      </p:sp>
      <p:sp>
        <p:nvSpPr>
          <p:cNvPr id="534" name="Google Shape;534;p67"/>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535" name="Google Shape;535;p67"/>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536" name="Google Shape;536;p67">
            <a:hlinkClick action="ppaction://hlinksldjump" r:id="rId3"/>
          </p:cNvPr>
          <p:cNvSpPr txBox="1"/>
          <p:nvPr/>
        </p:nvSpPr>
        <p:spPr>
          <a:xfrm>
            <a:off x="6228184" y="6517616"/>
            <a:ext cx="1484493" cy="184666"/>
          </a:xfrm>
          <a:prstGeom prst="rect">
            <a:avLst/>
          </a:prstGeom>
          <a:blipFill rotWithShape="1">
            <a:blip r:embed="rId4">
              <a:alphaModFix/>
            </a:blip>
            <a:tile algn="tl" flip="none" tx="0" sx="100000" ty="0" sy="100000"/>
          </a:blipFill>
          <a:ln cap="flat" cmpd="sng" w="9525">
            <a:solidFill>
              <a:srgbClr val="546D79"/>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a:solidFill>
                  <a:srgbClr val="7030A0"/>
                </a:solidFill>
                <a:latin typeface="Cambria"/>
                <a:ea typeface="Cambria"/>
                <a:cs typeface="Cambria"/>
                <a:sym typeface="Cambria"/>
              </a:rPr>
              <a:t>Menu de la section 3</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68"/>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Impact d’une augmentation de la CI</a:t>
            </a:r>
            <a:endParaRPr/>
          </a:p>
        </p:txBody>
      </p:sp>
      <p:sp>
        <p:nvSpPr>
          <p:cNvPr id="542" name="Google Shape;542;p68"/>
          <p:cNvSpPr txBox="1"/>
          <p:nvPr>
            <p:ph idx="1" type="body"/>
          </p:nvPr>
        </p:nvSpPr>
        <p:spPr>
          <a:xfrm>
            <a:off x="179512" y="1844824"/>
            <a:ext cx="8784976" cy="4536504"/>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Clr>
                <a:srgbClr val="702C1C"/>
              </a:buClr>
              <a:buSzPts val="2200"/>
              <a:buChar char="⚫"/>
            </a:pPr>
            <a:r>
              <a:rPr lang="fr-CA"/>
              <a:t>À l'inverse, si votre CI augmente, le Collège vous fera signer un autre contrat et ajustera votre salaire à la hausse.</a:t>
            </a:r>
            <a:endParaRPr/>
          </a:p>
          <a:p>
            <a:pPr indent="-273050" lvl="0" marL="273050" rtl="0" algn="l">
              <a:spcBef>
                <a:spcPts val="2000"/>
              </a:spcBef>
              <a:spcAft>
                <a:spcPts val="0"/>
              </a:spcAft>
              <a:buClr>
                <a:srgbClr val="702C1C"/>
              </a:buClr>
              <a:buSzPts val="2200"/>
              <a:buChar char="⚫"/>
            </a:pPr>
            <a:r>
              <a:rPr lang="fr-CA"/>
              <a:t>Cela peut se produire, par exemple, si on vous confie un remplacement en raison d’un congé de maladie survenant en cours de session ou si le Collège ajoute un groupe à votre tâche.</a:t>
            </a:r>
            <a:endParaRPr/>
          </a:p>
          <a:p>
            <a:pPr indent="-273050" lvl="0" marL="273050" rtl="0" algn="l">
              <a:spcBef>
                <a:spcPts val="2000"/>
              </a:spcBef>
              <a:spcAft>
                <a:spcPts val="0"/>
              </a:spcAft>
              <a:buClr>
                <a:srgbClr val="702C1C"/>
              </a:buClr>
              <a:buSzPts val="2200"/>
              <a:buChar char="⚫"/>
            </a:pPr>
            <a:r>
              <a:rPr lang="fr-CA"/>
              <a:t>Vous pouvez refuser un contrat qui ferait en sorte que votre CI soit plus élevée que 88 annuellement.</a:t>
            </a:r>
            <a:endParaRPr/>
          </a:p>
          <a:p>
            <a:pPr indent="-273050" lvl="0" marL="273050" rtl="0" algn="l">
              <a:spcBef>
                <a:spcPts val="2000"/>
              </a:spcBef>
              <a:spcAft>
                <a:spcPts val="0"/>
              </a:spcAft>
              <a:buClr>
                <a:srgbClr val="702C1C"/>
              </a:buClr>
              <a:buSzPts val="2200"/>
              <a:buChar char="⚫"/>
            </a:pPr>
            <a:r>
              <a:rPr lang="fr-CA"/>
              <a:t>Le Collège, pour sa part, pourrait refuser une tâche à un enseignant qui aurait pour effet de lui faire assumer une tâche supérieure à 55 de CI session.</a:t>
            </a:r>
            <a:endParaRPr/>
          </a:p>
        </p:txBody>
      </p:sp>
      <p:sp>
        <p:nvSpPr>
          <p:cNvPr id="543" name="Google Shape;543;p68"/>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544" name="Google Shape;544;p68"/>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545" name="Google Shape;545;p68">
            <a:hlinkClick action="ppaction://hlinksldjump" r:id="rId3"/>
          </p:cNvPr>
          <p:cNvSpPr txBox="1"/>
          <p:nvPr/>
        </p:nvSpPr>
        <p:spPr>
          <a:xfrm>
            <a:off x="6228184" y="6517616"/>
            <a:ext cx="1484493" cy="184666"/>
          </a:xfrm>
          <a:prstGeom prst="rect">
            <a:avLst/>
          </a:prstGeom>
          <a:blipFill rotWithShape="1">
            <a:blip r:embed="rId4">
              <a:alphaModFix/>
            </a:blip>
            <a:tile algn="tl" flip="none" tx="0" sx="100000" ty="0" sy="100000"/>
          </a:blipFill>
          <a:ln cap="flat" cmpd="sng" w="9525">
            <a:solidFill>
              <a:srgbClr val="546D79"/>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a:solidFill>
                  <a:srgbClr val="7030A0"/>
                </a:solidFill>
                <a:latin typeface="Cambria"/>
                <a:ea typeface="Cambria"/>
                <a:cs typeface="Cambria"/>
                <a:sym typeface="Cambria"/>
              </a:rPr>
              <a:t>Menu de la section 3</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69"/>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Suppléances – Remplacements</a:t>
            </a:r>
            <a:endParaRPr/>
          </a:p>
        </p:txBody>
      </p:sp>
      <p:sp>
        <p:nvSpPr>
          <p:cNvPr id="551" name="Google Shape;551;p69"/>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Clr>
                <a:srgbClr val="702C1C"/>
              </a:buClr>
              <a:buSzPts val="2200"/>
              <a:buChar char="⚫"/>
            </a:pPr>
            <a:r>
              <a:rPr lang="fr-CA"/>
              <a:t>Politique de remplacement du Collège - À consulter sur le site du Collège. </a:t>
            </a:r>
            <a:endParaRPr/>
          </a:p>
          <a:p>
            <a:pPr indent="-358775" lvl="1" marL="892175" rtl="0" algn="l">
              <a:spcBef>
                <a:spcPts val="500"/>
              </a:spcBef>
              <a:spcAft>
                <a:spcPts val="0"/>
              </a:spcAft>
              <a:buSzPts val="1400"/>
              <a:buChar char="⚪"/>
            </a:pPr>
            <a:r>
              <a:rPr lang="fr-CA"/>
              <a:t>Dix jours ou moins ⇨ 1/260e du salaire par jour.</a:t>
            </a:r>
            <a:endParaRPr/>
          </a:p>
          <a:p>
            <a:pPr indent="-358775" lvl="1" marL="892175" rtl="0" algn="l">
              <a:spcBef>
                <a:spcPts val="500"/>
              </a:spcBef>
              <a:spcAft>
                <a:spcPts val="0"/>
              </a:spcAft>
              <a:buSzPts val="1400"/>
              <a:buChar char="⚪"/>
            </a:pPr>
            <a:r>
              <a:rPr lang="fr-CA"/>
              <a:t>Onze jours ou plus ⇨ On calcule le remplacement en CI.</a:t>
            </a:r>
            <a:endParaRPr/>
          </a:p>
          <a:p>
            <a:pPr indent="-273050" lvl="0" marL="273050" rtl="0" algn="l">
              <a:spcBef>
                <a:spcPts val="2000"/>
              </a:spcBef>
              <a:spcAft>
                <a:spcPts val="0"/>
              </a:spcAft>
              <a:buClr>
                <a:srgbClr val="702C1C"/>
              </a:buClr>
              <a:buSzPts val="2200"/>
              <a:buChar char="⚫"/>
            </a:pPr>
            <a:r>
              <a:rPr lang="fr-CA"/>
              <a:t>De là l’importance de cocher « J’accepte les suppléances » sur le formulaire qui permet de postuler. Il faut maximiser les chances d’obtenir 40 de CI.</a:t>
            </a:r>
            <a:endParaRPr/>
          </a:p>
          <a:p>
            <a:pPr indent="0" lvl="0" marL="0" rtl="0" algn="l">
              <a:spcBef>
                <a:spcPts val="2000"/>
              </a:spcBef>
              <a:spcAft>
                <a:spcPts val="0"/>
              </a:spcAft>
              <a:buSzPts val="2200"/>
              <a:buNone/>
            </a:pPr>
            <a:r>
              <a:t/>
            </a:r>
            <a:endParaRPr/>
          </a:p>
          <a:p>
            <a:pPr indent="0" lvl="0" marL="0" rtl="0" algn="l">
              <a:spcBef>
                <a:spcPts val="0"/>
              </a:spcBef>
              <a:spcAft>
                <a:spcPts val="0"/>
              </a:spcAft>
              <a:buSzPts val="2200"/>
              <a:buNone/>
            </a:pPr>
            <a:r>
              <a:rPr b="1" lang="fr-CA">
                <a:solidFill>
                  <a:srgbClr val="800000"/>
                </a:solidFill>
              </a:rPr>
              <a:t>NOTEZ BIEN</a:t>
            </a:r>
            <a:endParaRPr/>
          </a:p>
          <a:p>
            <a:pPr indent="0" lvl="0" marL="0" rtl="0" algn="l">
              <a:spcBef>
                <a:spcPts val="500"/>
              </a:spcBef>
              <a:spcAft>
                <a:spcPts val="0"/>
              </a:spcAft>
              <a:buSzPts val="2200"/>
              <a:buNone/>
            </a:pPr>
            <a:r>
              <a:rPr lang="fr-CA"/>
              <a:t>Les profs qui ne bénéficient pas d’une pleine charge ont priorité pour les remplacements et pour les suppléances si leur horaire le permet. Ils ont aussi priorité sur les cours d’été et les cours de la formation continue (AEC)</a:t>
            </a:r>
            <a:endParaRPr/>
          </a:p>
        </p:txBody>
      </p:sp>
      <p:sp>
        <p:nvSpPr>
          <p:cNvPr id="552" name="Google Shape;552;p69"/>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553" name="Google Shape;553;p69"/>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554" name="Google Shape;554;p69">
            <a:hlinkClick action="ppaction://hlinksldjump" r:id="rId3"/>
          </p:cNvPr>
          <p:cNvSpPr txBox="1"/>
          <p:nvPr/>
        </p:nvSpPr>
        <p:spPr>
          <a:xfrm>
            <a:off x="6228184" y="6517616"/>
            <a:ext cx="1484493" cy="184666"/>
          </a:xfrm>
          <a:prstGeom prst="rect">
            <a:avLst/>
          </a:prstGeom>
          <a:blipFill rotWithShape="1">
            <a:blip r:embed="rId4">
              <a:alphaModFix/>
            </a:blip>
            <a:tile algn="tl" flip="none" tx="0" sx="100000" ty="0" sy="100000"/>
          </a:blipFill>
          <a:ln cap="flat" cmpd="sng" w="9525">
            <a:solidFill>
              <a:srgbClr val="546D79"/>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a:solidFill>
                  <a:srgbClr val="7030A0"/>
                </a:solidFill>
                <a:latin typeface="Cambria"/>
                <a:ea typeface="Cambria"/>
                <a:cs typeface="Cambria"/>
                <a:sym typeface="Cambria"/>
              </a:rPr>
              <a:t>Menu de la section 3</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70"/>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solidFill>
                  <a:srgbClr val="7B9899"/>
                </a:solidFill>
              </a:rPr>
              <a:t>Évaluation de la scolarité et de l’expérience</a:t>
            </a:r>
            <a:endParaRPr/>
          </a:p>
        </p:txBody>
      </p:sp>
      <p:sp>
        <p:nvSpPr>
          <p:cNvPr id="560" name="Google Shape;560;p70"/>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561" name="Google Shape;561;p70"/>
          <p:cNvSpPr txBox="1"/>
          <p:nvPr>
            <p:ph idx="1" type="body"/>
          </p:nvPr>
        </p:nvSpPr>
        <p:spPr>
          <a:xfrm>
            <a:off x="179388" y="1527175"/>
            <a:ext cx="8785225" cy="48545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SzPts val="2200"/>
              <a:buFont typeface="Noto Sans Symbols"/>
              <a:buNone/>
            </a:pPr>
            <a:r>
              <a:rPr b="1" lang="fr-CA">
                <a:solidFill>
                  <a:srgbClr val="800000"/>
                </a:solidFill>
              </a:rPr>
              <a:t>NOTEZ BIEN</a:t>
            </a:r>
            <a:endParaRPr/>
          </a:p>
          <a:p>
            <a:pPr indent="0" lvl="0" marL="0" rtl="0" algn="l">
              <a:lnSpc>
                <a:spcPct val="110000"/>
              </a:lnSpc>
              <a:spcBef>
                <a:spcPts val="2000"/>
              </a:spcBef>
              <a:spcAft>
                <a:spcPts val="0"/>
              </a:spcAft>
              <a:buSzPts val="2200"/>
              <a:buFont typeface="Noto Sans Symbols"/>
              <a:buNone/>
            </a:pPr>
            <a:r>
              <a:rPr lang="fr-CA"/>
              <a:t>Il faut fournir dans le délai tous les documents requis pour que la direction procède à l’évaluation de votre scolarité et de votre expérience afin d’établir votre échelon salarial.</a:t>
            </a:r>
            <a:endParaRPr/>
          </a:p>
          <a:p>
            <a:pPr indent="0" lvl="0" marL="0" rtl="0" algn="l">
              <a:lnSpc>
                <a:spcPct val="110000"/>
              </a:lnSpc>
              <a:spcBef>
                <a:spcPts val="2000"/>
              </a:spcBef>
              <a:spcAft>
                <a:spcPts val="0"/>
              </a:spcAft>
              <a:buSzPts val="2200"/>
              <a:buFont typeface="Noto Sans Symbols"/>
              <a:buNone/>
            </a:pPr>
            <a:r>
              <a:t/>
            </a:r>
            <a:endParaRPr/>
          </a:p>
          <a:p>
            <a:pPr indent="-274320" lvl="0" marL="274320" rtl="0" algn="l">
              <a:lnSpc>
                <a:spcPct val="110000"/>
              </a:lnSpc>
              <a:spcBef>
                <a:spcPts val="2000"/>
              </a:spcBef>
              <a:spcAft>
                <a:spcPts val="0"/>
              </a:spcAft>
              <a:buSzPts val="2200"/>
              <a:buFont typeface="Noto Sans Symbols"/>
              <a:buChar char="⚫"/>
            </a:pPr>
            <a:r>
              <a:rPr lang="fr-CA"/>
              <a:t>30 jours après la date d’engagement </a:t>
            </a:r>
            <a:r>
              <a:rPr lang="fr-CA" sz="1800">
                <a:solidFill>
                  <a:srgbClr val="008000"/>
                </a:solidFill>
              </a:rPr>
              <a:t>(art. 6-3.01) </a:t>
            </a:r>
            <a:endParaRPr/>
          </a:p>
        </p:txBody>
      </p:sp>
      <p:sp>
        <p:nvSpPr>
          <p:cNvPr id="562" name="Google Shape;562;p70">
            <a:hlinkClick action="ppaction://hlinksldjump" r:id="rId3"/>
          </p:cNvPr>
          <p:cNvSpPr txBox="1"/>
          <p:nvPr/>
        </p:nvSpPr>
        <p:spPr>
          <a:xfrm>
            <a:off x="6228184" y="6517616"/>
            <a:ext cx="1484493" cy="184666"/>
          </a:xfrm>
          <a:prstGeom prst="rect">
            <a:avLst/>
          </a:prstGeom>
          <a:blipFill rotWithShape="1">
            <a:blip r:embed="rId4">
              <a:alphaModFix/>
            </a:blip>
            <a:tile algn="tl" flip="none" tx="0" sx="100000" ty="0" sy="100000"/>
          </a:blipFill>
          <a:ln cap="flat" cmpd="sng" w="9525">
            <a:solidFill>
              <a:srgbClr val="546D79"/>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a:solidFill>
                  <a:srgbClr val="7030A0"/>
                </a:solidFill>
                <a:latin typeface="Cambria"/>
                <a:ea typeface="Cambria"/>
                <a:cs typeface="Cambria"/>
                <a:sym typeface="Cambria"/>
              </a:rPr>
              <a:t>Menu de la section 3</a:t>
            </a:r>
            <a:endParaRPr/>
          </a:p>
        </p:txBody>
      </p:sp>
      <p:sp>
        <p:nvSpPr>
          <p:cNvPr id="563" name="Google Shape;563;p70"/>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71"/>
          <p:cNvSpPr txBox="1"/>
          <p:nvPr>
            <p:ph idx="1" type="body"/>
          </p:nvPr>
        </p:nvSpPr>
        <p:spPr>
          <a:xfrm>
            <a:off x="179388" y="2924175"/>
            <a:ext cx="8785225" cy="316865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360"/>
              <a:buFont typeface="Noto Sans Symbols"/>
              <a:buNone/>
            </a:pPr>
            <a:r>
              <a:t/>
            </a:r>
            <a:endParaRPr/>
          </a:p>
          <a:p>
            <a:pPr indent="-195263" lvl="0" marL="269875" rtl="0" algn="l">
              <a:spcBef>
                <a:spcPts val="2000"/>
              </a:spcBef>
              <a:spcAft>
                <a:spcPts val="0"/>
              </a:spcAft>
              <a:buSzPts val="2200"/>
              <a:buFont typeface="Arial"/>
              <a:buChar char="•"/>
            </a:pPr>
            <a:r>
              <a:rPr lang="fr-CA" sz="2200" u="sng">
                <a:solidFill>
                  <a:schemeClr val="hlink"/>
                </a:solidFill>
                <a:hlinkClick action="ppaction://hlinksldjump" r:id="rId3"/>
              </a:rPr>
              <a:t>COMMENT OBTENIR LA PERMANENCE?</a:t>
            </a:r>
            <a:endParaRPr sz="2200"/>
          </a:p>
          <a:p>
            <a:pPr indent="-195263" lvl="0" marL="269875" rtl="0" algn="l">
              <a:spcBef>
                <a:spcPts val="2000"/>
              </a:spcBef>
              <a:spcAft>
                <a:spcPts val="0"/>
              </a:spcAft>
              <a:buSzPts val="2200"/>
              <a:buFont typeface="Arial"/>
              <a:buChar char="•"/>
            </a:pPr>
            <a:r>
              <a:rPr lang="fr-CA" sz="2200" u="sng">
                <a:solidFill>
                  <a:schemeClr val="hlink"/>
                </a:solidFill>
                <a:hlinkClick action="ppaction://hlinksldjump" r:id="rId4"/>
              </a:rPr>
              <a:t>STATUT (TP) (TC) (SUR POSTE) (SUR CHARGE ANNUELLE)</a:t>
            </a:r>
            <a:endParaRPr sz="2200"/>
          </a:p>
          <a:p>
            <a:pPr indent="-195263" lvl="0" marL="269875" rtl="0" algn="l">
              <a:spcBef>
                <a:spcPts val="2000"/>
              </a:spcBef>
              <a:spcAft>
                <a:spcPts val="0"/>
              </a:spcAft>
              <a:buSzPts val="2200"/>
              <a:buFont typeface="Arial"/>
              <a:buChar char="•"/>
            </a:pPr>
            <a:r>
              <a:rPr lang="fr-CA" sz="2200" u="sng">
                <a:solidFill>
                  <a:schemeClr val="hlink"/>
                </a:solidFill>
                <a:hlinkClick action="ppaction://hlinksldjump" r:id="rId5"/>
              </a:rPr>
              <a:t>QUAND OUVRE-T-ON UN POSTE DANS UN DÉPARTEMENT?</a:t>
            </a:r>
            <a:endParaRPr sz="2200"/>
          </a:p>
        </p:txBody>
      </p:sp>
      <p:sp>
        <p:nvSpPr>
          <p:cNvPr id="569" name="Google Shape;569;p71"/>
          <p:cNvSpPr txBox="1"/>
          <p:nvPr>
            <p:ph type="title"/>
          </p:nvPr>
        </p:nvSpPr>
        <p:spPr>
          <a:xfrm>
            <a:off x="155575" y="152400"/>
            <a:ext cx="8823325" cy="1905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3200"/>
              <a:buFont typeface="Cambria"/>
              <a:buNone/>
            </a:pPr>
            <a:r>
              <a:rPr lang="fr-CA" sz="3200"/>
              <a:t>Section 4</a:t>
            </a:r>
            <a:br>
              <a:rPr lang="fr-CA"/>
            </a:br>
            <a:r>
              <a:rPr lang="fr-CA" sz="4000"/>
              <a:t>LES MÉCANISMES D’ACQUISITION DE LA PERMANENCE</a:t>
            </a:r>
            <a:endParaRPr/>
          </a:p>
        </p:txBody>
      </p:sp>
      <p:sp>
        <p:nvSpPr>
          <p:cNvPr id="570" name="Google Shape;570;p71"/>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571" name="Google Shape;571;p71"/>
          <p:cNvSpPr txBox="1"/>
          <p:nvPr>
            <p:ph idx="12" type="sldNum"/>
          </p:nvPr>
        </p:nvSpPr>
        <p:spPr>
          <a:xfrm>
            <a:off x="4343400" y="2198688"/>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graphicFrame>
        <p:nvGraphicFramePr>
          <p:cNvPr id="576" name="Google Shape;576;p72"/>
          <p:cNvGraphicFramePr/>
          <p:nvPr/>
        </p:nvGraphicFramePr>
        <p:xfrm>
          <a:off x="107950" y="44450"/>
          <a:ext cx="3000000" cy="3000000"/>
        </p:xfrm>
        <a:graphic>
          <a:graphicData uri="http://schemas.openxmlformats.org/drawingml/2006/table">
            <a:tbl>
              <a:tblPr bandRow="1" firstRow="1">
                <a:noFill/>
                <a:tableStyleId>{87F68960-F908-48B1-AED7-A4121F590B8B}</a:tableStyleId>
              </a:tblPr>
              <a:tblGrid>
                <a:gridCol w="955450"/>
                <a:gridCol w="1334850"/>
                <a:gridCol w="1334850"/>
                <a:gridCol w="1334850"/>
                <a:gridCol w="1334850"/>
                <a:gridCol w="1334850"/>
                <a:gridCol w="1334850"/>
              </a:tblGrid>
              <a:tr h="454425">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fr-CA" sz="1800">
                          <a:latin typeface="Calibri"/>
                          <a:ea typeface="Calibri"/>
                          <a:cs typeface="Calibri"/>
                          <a:sym typeface="Calibri"/>
                        </a:rPr>
                        <a:t>1</a:t>
                      </a:r>
                      <a:r>
                        <a:rPr baseline="30000" lang="fr-CA" sz="1800">
                          <a:latin typeface="Calibri"/>
                          <a:ea typeface="Calibri"/>
                          <a:cs typeface="Calibri"/>
                          <a:sym typeface="Calibri"/>
                        </a:rPr>
                        <a:t>re</a:t>
                      </a:r>
                      <a:r>
                        <a:rPr lang="fr-CA" sz="1800">
                          <a:latin typeface="Calibri"/>
                          <a:ea typeface="Calibri"/>
                          <a:cs typeface="Calibri"/>
                          <a:sym typeface="Calibri"/>
                        </a:rPr>
                        <a:t> année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fr-CA" sz="1800">
                          <a:latin typeface="Calibri"/>
                          <a:ea typeface="Calibri"/>
                          <a:cs typeface="Calibri"/>
                          <a:sym typeface="Calibri"/>
                        </a:rPr>
                        <a:t>2</a:t>
                      </a:r>
                      <a:r>
                        <a:rPr baseline="30000" lang="fr-CA" sz="1800">
                          <a:latin typeface="Calibri"/>
                          <a:ea typeface="Calibri"/>
                          <a:cs typeface="Calibri"/>
                          <a:sym typeface="Calibri"/>
                        </a:rPr>
                        <a:t>e</a:t>
                      </a:r>
                      <a:r>
                        <a:rPr lang="fr-CA" sz="1800">
                          <a:latin typeface="Calibri"/>
                          <a:ea typeface="Calibri"/>
                          <a:cs typeface="Calibri"/>
                          <a:sym typeface="Calibri"/>
                        </a:rPr>
                        <a:t> année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fr-CA" sz="1800">
                          <a:latin typeface="Calibri"/>
                          <a:ea typeface="Calibri"/>
                          <a:cs typeface="Calibri"/>
                          <a:sym typeface="Calibri"/>
                        </a:rPr>
                        <a:t>3</a:t>
                      </a:r>
                      <a:r>
                        <a:rPr baseline="30000" lang="fr-CA" sz="1800">
                          <a:latin typeface="Calibri"/>
                          <a:ea typeface="Calibri"/>
                          <a:cs typeface="Calibri"/>
                          <a:sym typeface="Calibri"/>
                        </a:rPr>
                        <a:t>e</a:t>
                      </a:r>
                      <a:r>
                        <a:rPr lang="fr-CA" sz="1800">
                          <a:latin typeface="Calibri"/>
                          <a:ea typeface="Calibri"/>
                          <a:cs typeface="Calibri"/>
                          <a:sym typeface="Calibri"/>
                        </a:rPr>
                        <a:t> année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fr-CA" sz="1800">
                          <a:latin typeface="Calibri"/>
                          <a:ea typeface="Calibri"/>
                          <a:cs typeface="Calibri"/>
                          <a:sym typeface="Calibri"/>
                        </a:rPr>
                        <a:t>4</a:t>
                      </a:r>
                      <a:r>
                        <a:rPr baseline="30000" lang="fr-CA" sz="1800">
                          <a:latin typeface="Calibri"/>
                          <a:ea typeface="Calibri"/>
                          <a:cs typeface="Calibri"/>
                          <a:sym typeface="Calibri"/>
                        </a:rPr>
                        <a:t>e</a:t>
                      </a:r>
                      <a:r>
                        <a:rPr lang="fr-CA" sz="1800">
                          <a:latin typeface="Calibri"/>
                          <a:ea typeface="Calibri"/>
                          <a:cs typeface="Calibri"/>
                          <a:sym typeface="Calibri"/>
                        </a:rPr>
                        <a:t> année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fr-CA" sz="1800">
                          <a:latin typeface="Calibri"/>
                          <a:ea typeface="Calibri"/>
                          <a:cs typeface="Calibri"/>
                          <a:sym typeface="Calibri"/>
                        </a:rPr>
                        <a:t>5</a:t>
                      </a:r>
                      <a:r>
                        <a:rPr baseline="30000" lang="fr-CA" sz="1800">
                          <a:latin typeface="Calibri"/>
                          <a:ea typeface="Calibri"/>
                          <a:cs typeface="Calibri"/>
                          <a:sym typeface="Calibri"/>
                        </a:rPr>
                        <a:t>e</a:t>
                      </a:r>
                      <a:r>
                        <a:rPr lang="fr-CA" sz="1800">
                          <a:latin typeface="Calibri"/>
                          <a:ea typeface="Calibri"/>
                          <a:cs typeface="Calibri"/>
                          <a:sym typeface="Calibri"/>
                        </a:rPr>
                        <a:t> année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fr-CA" sz="1800">
                          <a:latin typeface="Calibri"/>
                          <a:ea typeface="Calibri"/>
                          <a:cs typeface="Calibri"/>
                          <a:sym typeface="Calibri"/>
                        </a:rPr>
                        <a:t>6</a:t>
                      </a:r>
                      <a:r>
                        <a:rPr baseline="30000" lang="fr-CA" sz="1800">
                          <a:latin typeface="Calibri"/>
                          <a:ea typeface="Calibri"/>
                          <a:cs typeface="Calibri"/>
                          <a:sym typeface="Calibri"/>
                        </a:rPr>
                        <a:t>e</a:t>
                      </a:r>
                      <a:r>
                        <a:rPr lang="fr-CA" sz="1800">
                          <a:latin typeface="Calibri"/>
                          <a:ea typeface="Calibri"/>
                          <a:cs typeface="Calibri"/>
                          <a:sym typeface="Calibri"/>
                        </a:rPr>
                        <a:t> année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66800">
                <a:tc>
                  <a:txBody>
                    <a:bodyPr/>
                    <a:lstStyle/>
                    <a:p>
                      <a:pPr indent="0" lvl="0" marL="0" marR="0" rtl="0" algn="l">
                        <a:spcBef>
                          <a:spcPts val="0"/>
                        </a:spcBef>
                        <a:spcAft>
                          <a:spcPts val="0"/>
                        </a:spcAft>
                        <a:buNone/>
                      </a:pPr>
                      <a:r>
                        <a:rPr lang="fr-CA" sz="1600">
                          <a:latin typeface="Calibri"/>
                          <a:ea typeface="Calibri"/>
                          <a:cs typeface="Calibri"/>
                          <a:sym typeface="Calibri"/>
                        </a:rPr>
                        <a:t>5-2.02 a)</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lstStyle/>
                    <a:p>
                      <a:pPr indent="0" lvl="0" marL="0" marR="0" rtl="0" algn="l">
                        <a:spcBef>
                          <a:spcPts val="0"/>
                        </a:spcBef>
                        <a:spcAft>
                          <a:spcPts val="0"/>
                        </a:spcAft>
                        <a:buNone/>
                      </a:pPr>
                      <a:r>
                        <a:rPr lang="fr-CA" sz="1600">
                          <a:latin typeface="Calibri"/>
                          <a:ea typeface="Calibri"/>
                          <a:cs typeface="Calibri"/>
                          <a:sym typeface="Calibri"/>
                        </a:rPr>
                        <a:t>Deux contrats consécutifs</a:t>
                      </a:r>
                      <a:br>
                        <a:rPr lang="fr-CA" sz="1600">
                          <a:latin typeface="Calibri"/>
                          <a:ea typeface="Calibri"/>
                          <a:cs typeface="Calibri"/>
                          <a:sym typeface="Calibri"/>
                        </a:rPr>
                      </a:br>
                      <a:r>
                        <a:rPr lang="fr-CA" sz="1600">
                          <a:latin typeface="Calibri"/>
                          <a:ea typeface="Calibri"/>
                          <a:cs typeface="Calibri"/>
                          <a:sym typeface="Calibri"/>
                        </a:rPr>
                        <a:t>sur poste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4">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PERMANENCE à la signature</a:t>
                      </a:r>
                      <a:endParaRPr/>
                    </a:p>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d’un 3</a:t>
                      </a:r>
                      <a:r>
                        <a:rPr baseline="30000" lang="fr-CA" sz="1600">
                          <a:latin typeface="Calibri"/>
                          <a:ea typeface="Calibri"/>
                          <a:cs typeface="Calibri"/>
                          <a:sym typeface="Calibri"/>
                        </a:rPr>
                        <a:t>e</a:t>
                      </a:r>
                      <a:r>
                        <a:rPr lang="fr-CA" sz="1600">
                          <a:latin typeface="Calibri"/>
                          <a:ea typeface="Calibri"/>
                          <a:cs typeface="Calibri"/>
                          <a:sym typeface="Calibri"/>
                        </a:rPr>
                        <a:t> contrat sur poste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hMerge="1"/>
                <a:tc hMerge="1"/>
                <a:tc hMerge="1"/>
              </a:tr>
              <a:tr h="1066800">
                <a:tc>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5-2.02 a)</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Deux contrats consécutifs</a:t>
                      </a:r>
                      <a:br>
                        <a:rPr lang="fr-CA" sz="1600">
                          <a:latin typeface="Calibri"/>
                          <a:ea typeface="Calibri"/>
                          <a:cs typeface="Calibri"/>
                          <a:sym typeface="Calibri"/>
                        </a:rPr>
                      </a:br>
                      <a:r>
                        <a:rPr lang="fr-CA" sz="1600">
                          <a:latin typeface="Calibri"/>
                          <a:ea typeface="Calibri"/>
                          <a:cs typeface="Calibri"/>
                          <a:sym typeface="Calibri"/>
                        </a:rPr>
                        <a:t>sur poste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lstStyle/>
                    <a:p>
                      <a:pPr indent="0" lvl="0" marL="0" marR="0" rtl="0" algn="l">
                        <a:spcBef>
                          <a:spcPts val="0"/>
                        </a:spcBef>
                        <a:spcAft>
                          <a:spcPts val="0"/>
                        </a:spcAft>
                        <a:buNone/>
                      </a:pPr>
                      <a:r>
                        <a:rPr lang="fr-CA" sz="1600">
                          <a:latin typeface="Calibri"/>
                          <a:ea typeface="Calibri"/>
                          <a:cs typeface="Calibri"/>
                          <a:sym typeface="Calibri"/>
                        </a:rPr>
                        <a:t>Pas de poste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3">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PERMANENCE à la signature</a:t>
                      </a:r>
                      <a:endParaRPr/>
                    </a:p>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d’un contrat sur poste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6EEEE"/>
                    </a:solidFill>
                  </a:tcPr>
                </a:tc>
                <a:tc hMerge="1"/>
                <a:tc hMerge="1"/>
              </a:tr>
              <a:tr h="1066800">
                <a:tc>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5-2.06</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3">
                  <a:txBody>
                    <a:bodyPr/>
                    <a:lstStyle/>
                    <a:p>
                      <a:pPr indent="0" lvl="0" marL="0" marR="0" rtl="0" algn="l">
                        <a:spcBef>
                          <a:spcPts val="0"/>
                        </a:spcBef>
                        <a:spcAft>
                          <a:spcPts val="0"/>
                        </a:spcAft>
                        <a:buNone/>
                      </a:pPr>
                      <a:r>
                        <a:rPr lang="fr-CA" sz="1600">
                          <a:latin typeface="Calibri"/>
                          <a:ea typeface="Calibri"/>
                          <a:cs typeface="Calibri"/>
                          <a:sym typeface="Calibri"/>
                        </a:rPr>
                        <a:t>Trois contrats consécutifs</a:t>
                      </a:r>
                      <a:br>
                        <a:rPr lang="fr-CA" sz="1600">
                          <a:latin typeface="Calibri"/>
                          <a:ea typeface="Calibri"/>
                          <a:cs typeface="Calibri"/>
                          <a:sym typeface="Calibri"/>
                        </a:rPr>
                      </a:br>
                      <a:r>
                        <a:rPr lang="fr-CA" sz="1600">
                          <a:latin typeface="Calibri"/>
                          <a:ea typeface="Calibri"/>
                          <a:cs typeface="Calibri"/>
                          <a:sym typeface="Calibri"/>
                        </a:rPr>
                        <a:t>à</a:t>
                      </a:r>
                      <a:r>
                        <a:rPr lang="fr-CA" sz="1600">
                          <a:latin typeface="Calibri"/>
                          <a:ea typeface="Calibri"/>
                          <a:cs typeface="Calibri"/>
                          <a:sym typeface="Calibri"/>
                        </a:rPr>
                        <a:t> temps complet année (dont 2 au régulier)</a:t>
                      </a:r>
                      <a:endParaRPr sz="1600">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gridSpan="3">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PERMANENCE à la signature</a:t>
                      </a:r>
                      <a:endParaRPr/>
                    </a:p>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d’un contrat sur poste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hMerge="1"/>
                <a:tc hMerge="1"/>
              </a:tr>
              <a:tr h="1066800">
                <a:tc>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5-2.06</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3">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Trois contrats consécutifs</a:t>
                      </a:r>
                      <a:endParaRPr/>
                    </a:p>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à</a:t>
                      </a:r>
                      <a:r>
                        <a:rPr lang="fr-CA" sz="1600">
                          <a:latin typeface="Calibri"/>
                          <a:ea typeface="Calibri"/>
                          <a:cs typeface="Calibri"/>
                          <a:sym typeface="Calibri"/>
                        </a:rPr>
                        <a:t> temps complet année (dont 2 au régulier)</a:t>
                      </a:r>
                      <a:endParaRPr sz="1600">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a:txBody>
                    <a:bodyPr/>
                    <a:lstStyle/>
                    <a:p>
                      <a:pPr indent="0" lvl="0" marL="0" marR="0" rtl="0" algn="l">
                        <a:spcBef>
                          <a:spcPts val="0"/>
                        </a:spcBef>
                        <a:spcAft>
                          <a:spcPts val="0"/>
                        </a:spcAft>
                        <a:buNone/>
                      </a:pPr>
                      <a:r>
                        <a:rPr lang="fr-CA" sz="1600">
                          <a:latin typeface="Calibri"/>
                          <a:ea typeface="Calibri"/>
                          <a:cs typeface="Calibri"/>
                          <a:sym typeface="Calibri"/>
                        </a:rPr>
                        <a:t>Pas de poste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PERMANENCE à la signature</a:t>
                      </a:r>
                      <a:endParaRPr/>
                    </a:p>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d’un contrat sur poste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6EEEE"/>
                    </a:solidFill>
                  </a:tcPr>
                </a:tc>
                <a:tc hMerge="1"/>
              </a:tr>
              <a:tr h="895000">
                <a:tc>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5-2.07</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3">
                  <a:txBody>
                    <a:bodyPr/>
                    <a:lstStyle/>
                    <a:p>
                      <a:pPr indent="0" lvl="0" marL="0" marR="0" rtl="0" algn="l">
                        <a:spcBef>
                          <a:spcPts val="0"/>
                        </a:spcBef>
                        <a:spcAft>
                          <a:spcPts val="0"/>
                        </a:spcAft>
                        <a:buNone/>
                      </a:pPr>
                      <a:r>
                        <a:rPr lang="fr-CA" sz="1600">
                          <a:latin typeface="Calibri"/>
                          <a:ea typeface="Calibri"/>
                          <a:cs typeface="Calibri"/>
                          <a:sym typeface="Calibri"/>
                        </a:rPr>
                        <a:t>Trois années d’ancienneté</a:t>
                      </a:r>
                      <a:r>
                        <a:rPr lang="fr-CA" sz="1600">
                          <a:latin typeface="Calibri"/>
                          <a:ea typeface="Calibri"/>
                          <a:cs typeface="Calibri"/>
                          <a:sym typeface="Calibri"/>
                        </a:rPr>
                        <a:t> cumulées</a:t>
                      </a:r>
                      <a:endParaRPr sz="1600">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gridSpan="3">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PERMANENCE à la signature</a:t>
                      </a:r>
                      <a:endParaRPr/>
                    </a:p>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d’un 2</a:t>
                      </a:r>
                      <a:r>
                        <a:rPr baseline="30000" lang="fr-CA" sz="1600">
                          <a:latin typeface="Calibri"/>
                          <a:ea typeface="Calibri"/>
                          <a:cs typeface="Calibri"/>
                          <a:sym typeface="Calibri"/>
                        </a:rPr>
                        <a:t>e </a:t>
                      </a:r>
                      <a:r>
                        <a:rPr lang="fr-CA" sz="1600">
                          <a:latin typeface="Calibri"/>
                          <a:ea typeface="Calibri"/>
                          <a:cs typeface="Calibri"/>
                          <a:sym typeface="Calibri"/>
                        </a:rPr>
                        <a:t>contrat sur poste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hMerge="1"/>
                <a:tc hMerge="1"/>
              </a:tr>
              <a:tr h="1066800">
                <a:tc>
                  <a:txBody>
                    <a:bodyPr/>
                    <a:lstStyle/>
                    <a:p>
                      <a:pPr indent="0" lvl="0" marL="0" marR="0" rtl="0" algn="l">
                        <a:lnSpc>
                          <a:spcPct val="100000"/>
                        </a:lnSpc>
                        <a:spcBef>
                          <a:spcPts val="0"/>
                        </a:spcBef>
                        <a:spcAft>
                          <a:spcPts val="0"/>
                        </a:spcAft>
                        <a:buClr>
                          <a:schemeClr val="dk1"/>
                        </a:buClr>
                        <a:buSzPts val="1600"/>
                        <a:buFont typeface="Calibri"/>
                        <a:buNone/>
                      </a:pPr>
                      <a:r>
                        <a:rPr lang="fr-CA" sz="1600">
                          <a:latin typeface="Calibri"/>
                          <a:ea typeface="Calibri"/>
                          <a:cs typeface="Calibri"/>
                          <a:sym typeface="Calibri"/>
                        </a:rPr>
                        <a:t>5-2.08</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5">
                  <a:txBody>
                    <a:bodyPr/>
                    <a:lstStyle/>
                    <a:p>
                      <a:pPr indent="0" lvl="0" marL="0" marR="0" rtl="0" algn="l">
                        <a:spcBef>
                          <a:spcPts val="0"/>
                        </a:spcBef>
                        <a:spcAft>
                          <a:spcPts val="0"/>
                        </a:spcAft>
                        <a:buNone/>
                      </a:pPr>
                      <a:r>
                        <a:rPr lang="fr-CA" sz="1600">
                          <a:latin typeface="Calibri"/>
                          <a:ea typeface="Calibri"/>
                          <a:cs typeface="Calibri"/>
                          <a:sym typeface="Calibri"/>
                        </a:rPr>
                        <a:t>Cinq (5) années d’ancienneté</a:t>
                      </a:r>
                      <a:r>
                        <a:rPr lang="fr-CA" sz="1600">
                          <a:latin typeface="Calibri"/>
                          <a:ea typeface="Calibri"/>
                          <a:cs typeface="Calibri"/>
                          <a:sym typeface="Calibri"/>
                        </a:rPr>
                        <a:t> cumulées</a:t>
                      </a:r>
                      <a:endParaRPr sz="1600">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a:txBody>
                    <a:bodyPr/>
                    <a:lstStyle/>
                    <a:p>
                      <a:pPr indent="0" lvl="0" marL="0" marR="0" rtl="0" algn="l">
                        <a:spcBef>
                          <a:spcPts val="0"/>
                        </a:spcBef>
                        <a:spcAft>
                          <a:spcPts val="0"/>
                        </a:spcAft>
                        <a:buNone/>
                      </a:pPr>
                      <a:r>
                        <a:rPr lang="fr-CA" sz="1400">
                          <a:latin typeface="Calibri"/>
                          <a:ea typeface="Calibri"/>
                          <a:cs typeface="Calibri"/>
                          <a:sym typeface="Calibri"/>
                        </a:rPr>
                        <a:t>PERM à la signature d’un contrat sur poste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6EEEE"/>
                    </a:solidFill>
                  </a:tcPr>
                </a:tc>
              </a:tr>
            </a:tbl>
          </a:graphicData>
        </a:graphic>
      </p:graphicFrame>
      <p:sp>
        <p:nvSpPr>
          <p:cNvPr id="577" name="Google Shape;577;p72"/>
          <p:cNvSpPr txBox="1"/>
          <p:nvPr>
            <p:ph idx="10" type="dt"/>
          </p:nvPr>
        </p:nvSpPr>
        <p:spPr>
          <a:xfrm>
            <a:off x="158750" y="6438900"/>
            <a:ext cx="1081088" cy="21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73"/>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Votre contrat - Votre statut</a:t>
            </a:r>
            <a:endParaRPr/>
          </a:p>
        </p:txBody>
      </p:sp>
      <p:sp>
        <p:nvSpPr>
          <p:cNvPr id="583" name="Google Shape;583;p73"/>
          <p:cNvSpPr txBox="1"/>
          <p:nvPr>
            <p:ph idx="1" type="body"/>
          </p:nvPr>
        </p:nvSpPr>
        <p:spPr>
          <a:xfrm>
            <a:off x="179512" y="1412776"/>
            <a:ext cx="8784976" cy="4968552"/>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2200"/>
              <a:buChar char="⚫"/>
            </a:pPr>
            <a:r>
              <a:rPr lang="fr-CA">
                <a:solidFill>
                  <a:srgbClr val="800000"/>
                </a:solidFill>
              </a:rPr>
              <a:t>Chargé de cours (CC)</a:t>
            </a:r>
            <a:br>
              <a:rPr lang="fr-CA">
                <a:solidFill>
                  <a:srgbClr val="800000"/>
                </a:solidFill>
              </a:rPr>
            </a:br>
            <a:r>
              <a:rPr lang="fr-CA"/>
              <a:t>Un prof chargé de cours est un prof qui enseigne à la formation continue ou qui donne des cours d’été. </a:t>
            </a:r>
            <a:br>
              <a:rPr lang="fr-CA"/>
            </a:br>
            <a:r>
              <a:rPr lang="fr-CA"/>
              <a:t>	</a:t>
            </a:r>
            <a:r>
              <a:rPr lang="fr-CA" sz="1800"/>
              <a:t>(Exception faite des metteurs en scène au Département de théâtre)</a:t>
            </a:r>
            <a:endParaRPr/>
          </a:p>
          <a:p>
            <a:pPr indent="-273050" lvl="0" marL="273050" rtl="0" algn="l">
              <a:spcBef>
                <a:spcPts val="1800"/>
              </a:spcBef>
              <a:spcAft>
                <a:spcPts val="0"/>
              </a:spcAft>
              <a:buSzPts val="2200"/>
              <a:buChar char="⚫"/>
            </a:pPr>
            <a:r>
              <a:rPr lang="fr-CA">
                <a:solidFill>
                  <a:srgbClr val="800000"/>
                </a:solidFill>
              </a:rPr>
              <a:t>Temps partiel (TP)</a:t>
            </a:r>
            <a:br>
              <a:rPr lang="fr-CA">
                <a:solidFill>
                  <a:srgbClr val="800000"/>
                </a:solidFill>
              </a:rPr>
            </a:br>
            <a:r>
              <a:rPr lang="fr-CA"/>
              <a:t>Un prof à temps partiel assume, pendant une session ou moins, une tâche partielle ou une tâche complète (100% session).</a:t>
            </a:r>
            <a:endParaRPr/>
          </a:p>
          <a:p>
            <a:pPr indent="-273050" lvl="0" marL="273050" rtl="0" algn="l">
              <a:spcBef>
                <a:spcPts val="1800"/>
              </a:spcBef>
              <a:spcAft>
                <a:spcPts val="0"/>
              </a:spcAft>
              <a:buSzPts val="2200"/>
              <a:buChar char="⚫"/>
            </a:pPr>
            <a:r>
              <a:rPr lang="fr-CA">
                <a:solidFill>
                  <a:srgbClr val="800000"/>
                </a:solidFill>
              </a:rPr>
              <a:t>Temps complet annuel (TC)</a:t>
            </a:r>
            <a:br>
              <a:rPr lang="fr-CA">
                <a:solidFill>
                  <a:srgbClr val="800000"/>
                </a:solidFill>
              </a:rPr>
            </a:br>
            <a:r>
              <a:rPr lang="fr-CA"/>
              <a:t>Un prof acquiert le statut temps complet annuel lorsqu’il a assumé une pleine charge session pendant les deux sessions de l’année scolaire. </a:t>
            </a:r>
            <a:br>
              <a:rPr lang="fr-CA"/>
            </a:br>
            <a:r>
              <a:rPr lang="fr-CA"/>
              <a:t>Une tâche pouvant aussi être complétée par des remplacements ou des cours d’été, ce qui est possible à partir du moment où on a cumulé 50 de CI  (art. 5-1.03 d).</a:t>
            </a:r>
            <a:endParaRPr/>
          </a:p>
        </p:txBody>
      </p:sp>
      <p:sp>
        <p:nvSpPr>
          <p:cNvPr id="584" name="Google Shape;584;p73"/>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585" name="Google Shape;585;p73"/>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586" name="Google Shape;586;p73"/>
          <p:cNvSpPr txBox="1"/>
          <p:nvPr/>
        </p:nvSpPr>
        <p:spPr>
          <a:xfrm>
            <a:off x="6311846" y="6500525"/>
            <a:ext cx="1394613" cy="184666"/>
          </a:xfrm>
          <a:prstGeom prst="rect">
            <a:avLst/>
          </a:prstGeom>
          <a:blipFill rotWithShape="1">
            <a:blip r:embed="rId3">
              <a:alphaModFix/>
            </a:blip>
            <a:tile algn="tl" flip="none" tx="0" sx="100000" ty="0" sy="100000"/>
          </a:blipFill>
          <a:ln cap="flat" cmpd="sng" w="9525">
            <a:solidFill>
              <a:srgbClr val="702C1C"/>
            </a:solidFill>
            <a:prstDash val="solid"/>
            <a:miter lim="800000"/>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lang="fr-CA" sz="1200" u="sng">
                <a:solidFill>
                  <a:schemeClr val="hlink"/>
                </a:solidFill>
                <a:latin typeface="Georgia"/>
                <a:ea typeface="Georgia"/>
                <a:cs typeface="Georgia"/>
                <a:sym typeface="Georgia"/>
                <a:hlinkClick action="ppaction://hlinksldjump" r:id="rId4"/>
              </a:rPr>
              <a:t>Menu de la section 4</a:t>
            </a:r>
            <a:endParaRPr sz="1200">
              <a:solidFill>
                <a:schemeClr val="dk1"/>
              </a:solidFill>
              <a:latin typeface="Georgia"/>
              <a:ea typeface="Georgia"/>
              <a:cs typeface="Georgia"/>
              <a:sym typeface="Georgi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74"/>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solidFill>
                  <a:srgbClr val="7B9899"/>
                </a:solidFill>
              </a:rPr>
              <a:t>Votre contrat – L’offre du Collège</a:t>
            </a:r>
            <a:endParaRPr/>
          </a:p>
        </p:txBody>
      </p:sp>
      <p:sp>
        <p:nvSpPr>
          <p:cNvPr id="592" name="Google Shape;592;p74"/>
          <p:cNvSpPr txBox="1"/>
          <p:nvPr>
            <p:ph idx="1" type="body"/>
          </p:nvPr>
        </p:nvSpPr>
        <p:spPr>
          <a:xfrm>
            <a:off x="179388" y="1527175"/>
            <a:ext cx="8785225" cy="4854575"/>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2200"/>
              <a:buFont typeface="Noto Sans Symbols"/>
              <a:buNone/>
            </a:pPr>
            <a:r>
              <a:rPr lang="fr-CA"/>
              <a:t>Le contrat précise qu’on vous attribue :</a:t>
            </a:r>
            <a:endParaRPr/>
          </a:p>
          <a:p>
            <a:pPr indent="-274320" lvl="0" marL="274320" rtl="0" algn="l">
              <a:lnSpc>
                <a:spcPct val="100000"/>
              </a:lnSpc>
              <a:spcBef>
                <a:spcPts val="800"/>
              </a:spcBef>
              <a:spcAft>
                <a:spcPts val="0"/>
              </a:spcAft>
              <a:buSzPts val="2200"/>
              <a:buFont typeface="Noto Sans Symbols"/>
              <a:buChar char="⚫"/>
            </a:pPr>
            <a:r>
              <a:rPr b="1" lang="fr-CA">
                <a:solidFill>
                  <a:srgbClr val="800000"/>
                </a:solidFill>
              </a:rPr>
              <a:t>une charge annuelle </a:t>
            </a:r>
            <a:r>
              <a:rPr lang="fr-CA"/>
              <a:t>lorsque le Collège est en mesure de prévoir que vous aurez une pleine charge pendant les deux sessions de l’année scolaire </a:t>
            </a:r>
            <a:r>
              <a:rPr lang="fr-CA" sz="2200"/>
              <a:t>(automne et hiver)</a:t>
            </a:r>
            <a:r>
              <a:rPr lang="fr-CA"/>
              <a:t>;</a:t>
            </a:r>
            <a:endParaRPr/>
          </a:p>
          <a:p>
            <a:pPr indent="-274320" lvl="0" marL="274320" rtl="0" algn="l">
              <a:lnSpc>
                <a:spcPct val="100000"/>
              </a:lnSpc>
              <a:spcBef>
                <a:spcPts val="800"/>
              </a:spcBef>
              <a:spcAft>
                <a:spcPts val="0"/>
              </a:spcAft>
              <a:buSzPts val="2200"/>
              <a:buFont typeface="Noto Sans Symbols"/>
              <a:buChar char="⚫"/>
            </a:pPr>
            <a:r>
              <a:rPr b="1" lang="fr-CA">
                <a:solidFill>
                  <a:srgbClr val="800000"/>
                </a:solidFill>
              </a:rPr>
              <a:t>une</a:t>
            </a:r>
            <a:r>
              <a:rPr lang="fr-CA">
                <a:solidFill>
                  <a:srgbClr val="800000"/>
                </a:solidFill>
              </a:rPr>
              <a:t> </a:t>
            </a:r>
            <a:r>
              <a:rPr b="1" lang="fr-CA">
                <a:solidFill>
                  <a:srgbClr val="800000"/>
                </a:solidFill>
              </a:rPr>
              <a:t>charge</a:t>
            </a:r>
            <a:r>
              <a:rPr lang="fr-CA">
                <a:solidFill>
                  <a:srgbClr val="800000"/>
                </a:solidFill>
              </a:rPr>
              <a:t> </a:t>
            </a:r>
            <a:r>
              <a:rPr b="1" lang="fr-CA">
                <a:solidFill>
                  <a:srgbClr val="800000"/>
                </a:solidFill>
              </a:rPr>
              <a:t>à</a:t>
            </a:r>
            <a:r>
              <a:rPr lang="fr-CA">
                <a:solidFill>
                  <a:srgbClr val="800000"/>
                </a:solidFill>
              </a:rPr>
              <a:t> </a:t>
            </a:r>
            <a:r>
              <a:rPr b="1" lang="fr-CA">
                <a:solidFill>
                  <a:srgbClr val="800000"/>
                </a:solidFill>
              </a:rPr>
              <a:t>temps</a:t>
            </a:r>
            <a:r>
              <a:rPr lang="fr-CA">
                <a:solidFill>
                  <a:srgbClr val="800000"/>
                </a:solidFill>
              </a:rPr>
              <a:t> </a:t>
            </a:r>
            <a:r>
              <a:rPr b="1" lang="fr-CA">
                <a:solidFill>
                  <a:srgbClr val="800000"/>
                </a:solidFill>
              </a:rPr>
              <a:t>partiel</a:t>
            </a:r>
            <a:r>
              <a:rPr lang="fr-CA">
                <a:solidFill>
                  <a:srgbClr val="800000"/>
                </a:solidFill>
              </a:rPr>
              <a:t> </a:t>
            </a:r>
            <a:r>
              <a:rPr lang="fr-CA"/>
              <a:t>lorsque le Collège ne le peut pas; </a:t>
            </a:r>
            <a:endParaRPr/>
          </a:p>
          <a:p>
            <a:pPr indent="-274320" lvl="0" marL="274320" rtl="0" algn="l">
              <a:lnSpc>
                <a:spcPct val="100000"/>
              </a:lnSpc>
              <a:spcBef>
                <a:spcPts val="800"/>
              </a:spcBef>
              <a:spcAft>
                <a:spcPts val="0"/>
              </a:spcAft>
              <a:buSzPts val="2200"/>
              <a:buFont typeface="Noto Sans Symbols"/>
              <a:buChar char="⚫"/>
            </a:pPr>
            <a:r>
              <a:rPr b="1" lang="fr-CA">
                <a:solidFill>
                  <a:srgbClr val="800000"/>
                </a:solidFill>
              </a:rPr>
              <a:t>un</a:t>
            </a:r>
            <a:r>
              <a:rPr lang="fr-CA">
                <a:solidFill>
                  <a:srgbClr val="800000"/>
                </a:solidFill>
              </a:rPr>
              <a:t> </a:t>
            </a:r>
            <a:r>
              <a:rPr b="1" lang="fr-CA">
                <a:solidFill>
                  <a:srgbClr val="800000"/>
                </a:solidFill>
              </a:rPr>
              <a:t>poste</a:t>
            </a:r>
            <a:r>
              <a:rPr lang="fr-CA">
                <a:solidFill>
                  <a:srgbClr val="800000"/>
                </a:solidFill>
              </a:rPr>
              <a:t>  </a:t>
            </a:r>
            <a:r>
              <a:rPr lang="fr-CA"/>
              <a:t>(voir diapositives suivantes).</a:t>
            </a:r>
            <a:endParaRPr/>
          </a:p>
          <a:p>
            <a:pPr indent="-274320" lvl="0" marL="274320" rtl="0" algn="l">
              <a:lnSpc>
                <a:spcPct val="90000"/>
              </a:lnSpc>
              <a:spcBef>
                <a:spcPts val="0"/>
              </a:spcBef>
              <a:spcAft>
                <a:spcPts val="0"/>
              </a:spcAft>
              <a:buSzPts val="1200"/>
              <a:buFont typeface="Noto Sans Symbols"/>
              <a:buNone/>
            </a:pPr>
            <a:r>
              <a:t/>
            </a:r>
            <a:endParaRPr sz="1200"/>
          </a:p>
          <a:p>
            <a:pPr indent="0" lvl="0" marL="0" rtl="0" algn="l">
              <a:lnSpc>
                <a:spcPct val="90000"/>
              </a:lnSpc>
              <a:spcBef>
                <a:spcPts val="2000"/>
              </a:spcBef>
              <a:spcAft>
                <a:spcPts val="0"/>
              </a:spcAft>
              <a:buSzPts val="2200"/>
              <a:buFont typeface="Noto Sans Symbols"/>
              <a:buNone/>
            </a:pPr>
            <a:r>
              <a:rPr b="1" lang="fr-CA">
                <a:solidFill>
                  <a:srgbClr val="800000"/>
                </a:solidFill>
              </a:rPr>
              <a:t>NOTEZ BIEN :</a:t>
            </a:r>
            <a:endParaRPr/>
          </a:p>
          <a:p>
            <a:pPr indent="0" lvl="0" marL="0" rtl="0" algn="l">
              <a:lnSpc>
                <a:spcPct val="100000"/>
              </a:lnSpc>
              <a:spcBef>
                <a:spcPts val="500"/>
              </a:spcBef>
              <a:spcAft>
                <a:spcPts val="0"/>
              </a:spcAft>
              <a:buSzPts val="2200"/>
              <a:buFont typeface="Noto Sans Symbols"/>
              <a:buNone/>
            </a:pPr>
            <a:r>
              <a:rPr lang="fr-CA"/>
              <a:t>Un contrat peut être dressé rétroactivement à la fin de l’année, si la tâche que vous avez réellement effectuée correspond à une charge annuelle.  On vous fera alors signer un deuxième contrat qui spécifiera « Temps complet annuel (TC) (art. 5-1.03)».</a:t>
            </a:r>
            <a:endParaRPr/>
          </a:p>
        </p:txBody>
      </p:sp>
      <p:sp>
        <p:nvSpPr>
          <p:cNvPr id="593" name="Google Shape;593;p74"/>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594" name="Google Shape;594;p74"/>
          <p:cNvSpPr txBox="1"/>
          <p:nvPr/>
        </p:nvSpPr>
        <p:spPr>
          <a:xfrm>
            <a:off x="6311846" y="6500525"/>
            <a:ext cx="1394613" cy="184666"/>
          </a:xfrm>
          <a:prstGeom prst="rect">
            <a:avLst/>
          </a:prstGeom>
          <a:blipFill rotWithShape="1">
            <a:blip r:embed="rId3">
              <a:alphaModFix/>
            </a:blip>
            <a:tile algn="tl" flip="none" tx="0" sx="100000" ty="0" sy="100000"/>
          </a:blipFill>
          <a:ln cap="flat" cmpd="sng" w="9525">
            <a:solidFill>
              <a:srgbClr val="702C1C"/>
            </a:solidFill>
            <a:prstDash val="solid"/>
            <a:miter lim="800000"/>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lang="fr-CA" sz="1200" u="sng">
                <a:solidFill>
                  <a:schemeClr val="hlink"/>
                </a:solidFill>
                <a:latin typeface="Georgia"/>
                <a:ea typeface="Georgia"/>
                <a:cs typeface="Georgia"/>
                <a:sym typeface="Georgia"/>
                <a:hlinkClick action="ppaction://hlinksldjump" r:id="rId4"/>
              </a:rPr>
              <a:t>Menu de la section 4</a:t>
            </a:r>
            <a:endParaRPr sz="1200">
              <a:solidFill>
                <a:schemeClr val="dk1"/>
              </a:solidFill>
              <a:latin typeface="Georgia"/>
              <a:ea typeface="Georgia"/>
              <a:cs typeface="Georgia"/>
              <a:sym typeface="Georgia"/>
            </a:endParaRPr>
          </a:p>
        </p:txBody>
      </p:sp>
      <p:sp>
        <p:nvSpPr>
          <p:cNvPr id="595" name="Google Shape;595;p74"/>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5"/>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solidFill>
                  <a:srgbClr val="7B9899"/>
                </a:solidFill>
              </a:rPr>
              <a:t>Qu'est-ce qu'un poste?</a:t>
            </a:r>
            <a:endParaRPr/>
          </a:p>
        </p:txBody>
      </p:sp>
      <p:sp>
        <p:nvSpPr>
          <p:cNvPr id="601" name="Google Shape;601;p75"/>
          <p:cNvSpPr txBox="1"/>
          <p:nvPr>
            <p:ph idx="1" type="body"/>
          </p:nvPr>
        </p:nvSpPr>
        <p:spPr>
          <a:xfrm>
            <a:off x="179400" y="1468450"/>
            <a:ext cx="8785200" cy="5032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200"/>
              <a:buFont typeface="Noto Sans Symbols"/>
              <a:buNone/>
            </a:pPr>
            <a:r>
              <a:rPr lang="fr-CA"/>
              <a:t>Vous détenez </a:t>
            </a:r>
            <a:r>
              <a:rPr b="1" lang="fr-CA">
                <a:solidFill>
                  <a:srgbClr val="800000"/>
                </a:solidFill>
              </a:rPr>
              <a:t>un poste</a:t>
            </a:r>
            <a:r>
              <a:rPr lang="fr-CA">
                <a:solidFill>
                  <a:srgbClr val="800000"/>
                </a:solidFill>
              </a:rPr>
              <a:t> </a:t>
            </a:r>
            <a:r>
              <a:rPr lang="fr-CA"/>
              <a:t>lorsque la tâche d’enseignement qui vous est confiée vous « </a:t>
            </a:r>
            <a:r>
              <a:rPr i="1" lang="fr-CA"/>
              <a:t>appartient</a:t>
            </a:r>
            <a:r>
              <a:rPr lang="fr-CA"/>
              <a:t> ». </a:t>
            </a:r>
            <a:endParaRPr/>
          </a:p>
          <a:p>
            <a:pPr indent="0" lvl="0" marL="0" rtl="0" algn="l">
              <a:spcBef>
                <a:spcPts val="0"/>
              </a:spcBef>
              <a:spcAft>
                <a:spcPts val="0"/>
              </a:spcAft>
              <a:buSzPts val="2200"/>
              <a:buFont typeface="Noto Sans Symbols"/>
              <a:buNone/>
            </a:pPr>
            <a:r>
              <a:rPr b="1" lang="fr-CA" u="sng"/>
              <a:t>Ce N’EST PAS</a:t>
            </a:r>
            <a:r>
              <a:rPr lang="fr-CA"/>
              <a:t> le cas lorsque la charge vous a été confiée en raison du fait qu’un collègue a bénéficié :</a:t>
            </a:r>
            <a:endParaRPr/>
          </a:p>
          <a:p>
            <a:pPr indent="-274320" lvl="0" marL="274320" rtl="0" algn="l">
              <a:spcBef>
                <a:spcPts val="2000"/>
              </a:spcBef>
              <a:spcAft>
                <a:spcPts val="0"/>
              </a:spcAft>
              <a:buSzPts val="2200"/>
              <a:buFont typeface="Noto Sans Symbols"/>
              <a:buChar char="⚫"/>
            </a:pPr>
            <a:r>
              <a:rPr lang="fr-CA"/>
              <a:t>d’un congé </a:t>
            </a:r>
            <a:r>
              <a:rPr lang="fr-CA" sz="2000"/>
              <a:t>(maladie, maternité, sans salaire, perfectionnement, etc.)</a:t>
            </a:r>
            <a:r>
              <a:rPr lang="fr-CA" sz="2200"/>
              <a:t> </a:t>
            </a:r>
            <a:endParaRPr/>
          </a:p>
          <a:p>
            <a:pPr indent="-274320" lvl="0" marL="274320" rtl="0" algn="l">
              <a:spcBef>
                <a:spcPts val="2000"/>
              </a:spcBef>
              <a:spcAft>
                <a:spcPts val="0"/>
              </a:spcAft>
              <a:buSzPts val="2200"/>
              <a:buFont typeface="Noto Sans Symbols"/>
              <a:buChar char="⚫"/>
            </a:pPr>
            <a:r>
              <a:rPr lang="fr-CA"/>
              <a:t>de libérations </a:t>
            </a:r>
            <a:r>
              <a:rPr lang="fr-CA" sz="2000"/>
              <a:t>(syndicat, coordination, projet, etc.)</a:t>
            </a:r>
            <a:r>
              <a:rPr lang="fr-CA"/>
              <a:t> </a:t>
            </a:r>
            <a:endParaRPr/>
          </a:p>
          <a:p>
            <a:pPr indent="-274320" lvl="0" marL="274320" rtl="0" algn="l">
              <a:spcBef>
                <a:spcPts val="2000"/>
              </a:spcBef>
              <a:spcAft>
                <a:spcPts val="0"/>
              </a:spcAft>
              <a:buSzPts val="2200"/>
              <a:buFont typeface="Noto Sans Symbols"/>
              <a:buChar char="⚫"/>
            </a:pPr>
            <a:r>
              <a:rPr lang="fr-CA"/>
              <a:t>du programme de réduction de temps de travail </a:t>
            </a:r>
            <a:r>
              <a:rPr lang="fr-CA" sz="2200"/>
              <a:t>(</a:t>
            </a:r>
            <a:r>
              <a:rPr lang="fr-CA" sz="2000"/>
              <a:t>PVRTT</a:t>
            </a:r>
            <a:r>
              <a:rPr lang="fr-CA" sz="2200"/>
              <a:t>)</a:t>
            </a:r>
            <a:endParaRPr/>
          </a:p>
          <a:p>
            <a:pPr indent="-274320" lvl="0" marL="274320" rtl="0" algn="l">
              <a:spcBef>
                <a:spcPts val="2000"/>
              </a:spcBef>
              <a:spcAft>
                <a:spcPts val="0"/>
              </a:spcAft>
              <a:buSzPts val="2200"/>
              <a:buFont typeface="Noto Sans Symbols"/>
              <a:buChar char="⚫"/>
            </a:pPr>
            <a:r>
              <a:rPr lang="fr-CA"/>
              <a:t>d'une affection temporaire à un autre service du Collège</a:t>
            </a:r>
            <a:endParaRPr/>
          </a:p>
          <a:p>
            <a:pPr indent="-274320" lvl="0" marL="274320" rtl="0" algn="l">
              <a:spcBef>
                <a:spcPts val="2000"/>
              </a:spcBef>
              <a:spcAft>
                <a:spcPts val="0"/>
              </a:spcAft>
              <a:buSzPts val="2200"/>
              <a:buFont typeface="Noto Sans Symbols"/>
              <a:buChar char="⚫"/>
            </a:pPr>
            <a:r>
              <a:rPr lang="fr-CA"/>
              <a:t>de « prêt » à un autre organisme public </a:t>
            </a:r>
            <a:r>
              <a:rPr lang="fr-CA" sz="2000"/>
              <a:t>(</a:t>
            </a:r>
            <a:r>
              <a:rPr i="1" lang="fr-CA" sz="2000"/>
              <a:t>Emploi-Québec</a:t>
            </a:r>
            <a:r>
              <a:rPr lang="fr-CA" sz="2000"/>
              <a:t> par exemple)</a:t>
            </a:r>
            <a:endParaRPr/>
          </a:p>
          <a:p>
            <a:pPr indent="-274320" lvl="0" marL="274320" rtl="0" algn="l">
              <a:spcBef>
                <a:spcPts val="2000"/>
              </a:spcBef>
              <a:spcAft>
                <a:spcPts val="0"/>
              </a:spcAft>
              <a:buSzPts val="2200"/>
              <a:buFont typeface="Noto Sans Symbols"/>
              <a:buChar char="⚫"/>
            </a:pPr>
            <a:r>
              <a:rPr lang="fr-CA"/>
              <a:t>d'un mandat dans une fonction de service public </a:t>
            </a:r>
            <a:r>
              <a:rPr lang="fr-CA" sz="2000"/>
              <a:t>(élection, nomination)</a:t>
            </a:r>
            <a:endParaRPr/>
          </a:p>
        </p:txBody>
      </p:sp>
      <p:sp>
        <p:nvSpPr>
          <p:cNvPr id="602" name="Google Shape;602;p75"/>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603" name="Google Shape;603;p75"/>
          <p:cNvSpPr txBox="1"/>
          <p:nvPr/>
        </p:nvSpPr>
        <p:spPr>
          <a:xfrm>
            <a:off x="6311846" y="6500525"/>
            <a:ext cx="1394613" cy="184666"/>
          </a:xfrm>
          <a:prstGeom prst="rect">
            <a:avLst/>
          </a:prstGeom>
          <a:blipFill rotWithShape="1">
            <a:blip r:embed="rId3">
              <a:alphaModFix/>
            </a:blip>
            <a:tile algn="tl" flip="none" tx="0" sx="100000" ty="0" sy="100000"/>
          </a:blipFill>
          <a:ln cap="flat" cmpd="sng" w="9525">
            <a:solidFill>
              <a:srgbClr val="702C1C"/>
            </a:solidFill>
            <a:prstDash val="solid"/>
            <a:miter lim="800000"/>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lang="fr-CA" sz="1200" u="sng">
                <a:solidFill>
                  <a:schemeClr val="hlink"/>
                </a:solidFill>
                <a:latin typeface="Georgia"/>
                <a:ea typeface="Georgia"/>
                <a:cs typeface="Georgia"/>
                <a:sym typeface="Georgia"/>
                <a:hlinkClick action="ppaction://hlinksldjump" r:id="rId4"/>
              </a:rPr>
              <a:t>Menu de la section 4</a:t>
            </a:r>
            <a:endParaRPr sz="1200">
              <a:solidFill>
                <a:schemeClr val="dk1"/>
              </a:solidFill>
              <a:latin typeface="Georgia"/>
              <a:ea typeface="Georgia"/>
              <a:cs typeface="Georgia"/>
              <a:sym typeface="Georgia"/>
            </a:endParaRPr>
          </a:p>
        </p:txBody>
      </p:sp>
      <p:sp>
        <p:nvSpPr>
          <p:cNvPr id="604" name="Google Shape;604;p75"/>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76"/>
          <p:cNvSpPr txBox="1"/>
          <p:nvPr>
            <p:ph type="title"/>
          </p:nvPr>
        </p:nvSpPr>
        <p:spPr>
          <a:xfrm>
            <a:off x="179388" y="101600"/>
            <a:ext cx="8785225" cy="123983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CA" sz="2900">
                <a:solidFill>
                  <a:srgbClr val="7B9899"/>
                </a:solidFill>
              </a:rPr>
              <a:t>Déterminer le nombre de postes dans un département</a:t>
            </a:r>
            <a:br>
              <a:rPr lang="fr-CA" sz="2900">
                <a:solidFill>
                  <a:srgbClr val="7B9899"/>
                </a:solidFill>
              </a:rPr>
            </a:br>
            <a:r>
              <a:rPr lang="fr-CA" sz="2800">
                <a:solidFill>
                  <a:srgbClr val="7B9899"/>
                </a:solidFill>
              </a:rPr>
              <a:t>	</a:t>
            </a:r>
            <a:r>
              <a:rPr b="1" lang="fr-CA" sz="1800">
                <a:solidFill>
                  <a:srgbClr val="008000"/>
                </a:solidFill>
              </a:rPr>
              <a:t>(art. 8-5.09)</a:t>
            </a:r>
            <a:endParaRPr/>
          </a:p>
        </p:txBody>
      </p:sp>
      <p:sp>
        <p:nvSpPr>
          <p:cNvPr id="610" name="Google Shape;610;p76"/>
          <p:cNvSpPr txBox="1"/>
          <p:nvPr>
            <p:ph idx="1" type="body"/>
          </p:nvPr>
        </p:nvSpPr>
        <p:spPr>
          <a:xfrm>
            <a:off x="179388" y="1527175"/>
            <a:ext cx="8785225" cy="48545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200"/>
              <a:buFont typeface="Noto Sans Symbols"/>
              <a:buNone/>
            </a:pPr>
            <a:r>
              <a:rPr b="1" i="1" lang="fr-CA"/>
              <a:t>Grosso modo, </a:t>
            </a:r>
            <a:r>
              <a:rPr lang="fr-CA"/>
              <a:t>un poste doit être créé si le nombre de profs dont on a besoin pour « faire le travail » est supérieur de 0,9 ETC au nombre de permanents du département. </a:t>
            </a:r>
            <a:endParaRPr/>
          </a:p>
          <a:p>
            <a:pPr indent="0" lvl="0" marL="0" rtl="0" algn="l">
              <a:spcBef>
                <a:spcPts val="0"/>
              </a:spcBef>
              <a:spcAft>
                <a:spcPts val="0"/>
              </a:spcAft>
              <a:buSzPts val="1200"/>
              <a:buFont typeface="Noto Sans Symbols"/>
              <a:buNone/>
            </a:pPr>
            <a:r>
              <a:t/>
            </a:r>
            <a:endParaRPr sz="1200"/>
          </a:p>
          <a:p>
            <a:pPr indent="0" lvl="0" marL="0" rtl="0" algn="ctr">
              <a:spcBef>
                <a:spcPts val="0"/>
              </a:spcBef>
              <a:spcAft>
                <a:spcPts val="0"/>
              </a:spcAft>
              <a:buSzPts val="2200"/>
              <a:buFont typeface="Noto Sans Symbols"/>
              <a:buNone/>
            </a:pPr>
            <a:r>
              <a:rPr lang="fr-CA" sz="2200"/>
              <a:t>(Pour faire le calcul, on considère les chiffres réels de l’année antérieure.)</a:t>
            </a:r>
            <a:endParaRPr/>
          </a:p>
          <a:p>
            <a:pPr indent="0" lvl="0" marL="0" rtl="0" algn="l">
              <a:spcBef>
                <a:spcPts val="0"/>
              </a:spcBef>
              <a:spcAft>
                <a:spcPts val="0"/>
              </a:spcAft>
              <a:buSzPts val="2200"/>
              <a:buFont typeface="Noto Sans Symbols"/>
              <a:buNone/>
            </a:pPr>
            <a:r>
              <a:t/>
            </a:r>
            <a:endParaRPr/>
          </a:p>
          <a:p>
            <a:pPr indent="0" lvl="0" marL="0" rtl="0" algn="l">
              <a:spcBef>
                <a:spcPts val="2000"/>
              </a:spcBef>
              <a:spcAft>
                <a:spcPts val="0"/>
              </a:spcAft>
              <a:buSzPts val="2200"/>
              <a:buFont typeface="Noto Sans Symbols"/>
              <a:buNone/>
            </a:pPr>
            <a:r>
              <a:rPr lang="fr-CA"/>
              <a:t>Exemples :</a:t>
            </a:r>
            <a:endParaRPr/>
          </a:p>
          <a:p>
            <a:pPr indent="0" lvl="0" marL="0" rtl="0" algn="l">
              <a:spcBef>
                <a:spcPts val="0"/>
              </a:spcBef>
              <a:spcAft>
                <a:spcPts val="0"/>
              </a:spcAft>
              <a:buSzPts val="2200"/>
              <a:buFont typeface="Noto Sans Symbols"/>
              <a:buNone/>
            </a:pPr>
            <a:r>
              <a:t/>
            </a:r>
            <a:endParaRPr sz="2200"/>
          </a:p>
        </p:txBody>
      </p:sp>
      <p:graphicFrame>
        <p:nvGraphicFramePr>
          <p:cNvPr id="611" name="Google Shape;611;p76"/>
          <p:cNvGraphicFramePr/>
          <p:nvPr/>
        </p:nvGraphicFramePr>
        <p:xfrm>
          <a:off x="539552" y="4221088"/>
          <a:ext cx="3000000" cy="3000000"/>
        </p:xfrm>
        <a:graphic>
          <a:graphicData uri="http://schemas.openxmlformats.org/drawingml/2006/table">
            <a:tbl>
              <a:tblPr bandRow="1" firstRow="1">
                <a:noFill/>
                <a:tableStyleId>{87F68960-F908-48B1-AED7-A4121F590B8B}</a:tableStyleId>
              </a:tblPr>
              <a:tblGrid>
                <a:gridCol w="406625"/>
                <a:gridCol w="1084350"/>
                <a:gridCol w="813275"/>
                <a:gridCol w="1491000"/>
                <a:gridCol w="4269650"/>
              </a:tblGrid>
              <a:tr h="432050">
                <a:tc>
                  <a:txBody>
                    <a:bodyPr/>
                    <a:lstStyle/>
                    <a:p>
                      <a:pPr indent="0" lvl="0" marL="0" marR="0" rtl="0" algn="l">
                        <a:spcBef>
                          <a:spcPts val="0"/>
                        </a:spcBef>
                        <a:spcAft>
                          <a:spcPts val="0"/>
                        </a:spcAft>
                        <a:buNone/>
                      </a:pPr>
                      <a:r>
                        <a:t/>
                      </a:r>
                      <a:endParaRPr sz="1600"/>
                    </a:p>
                  </a:txBody>
                  <a:tcPr marT="45725" marB="45725" marR="91450" marL="91450" anchor="ctr">
                    <a:lnL cap="flat" cmpd="sng" w="12700">
                      <a:solidFill>
                        <a:schemeClr val="dk1"/>
                      </a:solidFill>
                      <a:prstDash val="solid"/>
                      <a:round/>
                      <a:headEnd len="sm" w="sm" type="none"/>
                      <a:tailEnd len="sm" w="sm" type="none"/>
                    </a:lnL>
                    <a:lnT cap="flat" cmpd="sng" w="12700">
                      <a:solidFill>
                        <a:schemeClr val="dk1"/>
                      </a:solidFill>
                      <a:prstDash val="solid"/>
                      <a:round/>
                      <a:headEnd len="sm" w="sm" type="none"/>
                      <a:tailEnd len="sm" w="sm" type="none"/>
                    </a:lnT>
                  </a:tcPr>
                </a:tc>
                <a:tc>
                  <a:txBody>
                    <a:bodyPr/>
                    <a:lstStyle/>
                    <a:p>
                      <a:pPr indent="0" lvl="0" marL="0" marR="0" rtl="0" algn="ctr">
                        <a:spcBef>
                          <a:spcPts val="0"/>
                        </a:spcBef>
                        <a:spcAft>
                          <a:spcPts val="0"/>
                        </a:spcAft>
                        <a:buNone/>
                      </a:pPr>
                      <a:r>
                        <a:rPr lang="fr-CA" sz="1600"/>
                        <a:t>Réel</a:t>
                      </a:r>
                      <a:endParaRPr/>
                    </a:p>
                    <a:p>
                      <a:pPr indent="0" lvl="0" marL="0" marR="0" rtl="0" algn="ctr">
                        <a:spcBef>
                          <a:spcPts val="0"/>
                        </a:spcBef>
                        <a:spcAft>
                          <a:spcPts val="0"/>
                        </a:spcAft>
                        <a:buNone/>
                      </a:pPr>
                      <a:r>
                        <a:rPr lang="fr-CA" sz="1600"/>
                        <a:t>2015-16</a:t>
                      </a:r>
                      <a:endParaRPr/>
                    </a:p>
                  </a:txBody>
                  <a:tcPr marT="45725" marB="45725" marR="91450" marL="91450" anchor="ctr">
                    <a:lnT cap="flat" cmpd="sng" w="12700">
                      <a:solidFill>
                        <a:schemeClr val="dk1"/>
                      </a:solidFill>
                      <a:prstDash val="solid"/>
                      <a:round/>
                      <a:headEnd len="sm" w="sm" type="none"/>
                      <a:tailEnd len="sm" w="sm" type="none"/>
                    </a:lnT>
                  </a:tcPr>
                </a:tc>
                <a:tc>
                  <a:txBody>
                    <a:bodyPr/>
                    <a:lstStyle/>
                    <a:p>
                      <a:pPr indent="0" lvl="0" marL="0" marR="0" rtl="0" algn="ctr">
                        <a:spcBef>
                          <a:spcPts val="0"/>
                        </a:spcBef>
                        <a:spcAft>
                          <a:spcPts val="0"/>
                        </a:spcAft>
                        <a:buNone/>
                      </a:pPr>
                      <a:r>
                        <a:rPr lang="fr-CA" sz="1600"/>
                        <a:t>PERM</a:t>
                      </a:r>
                      <a:endParaRPr/>
                    </a:p>
                  </a:txBody>
                  <a:tcPr marT="45725" marB="45725" marR="91450" marL="91450" anchor="ctr">
                    <a:lnT cap="flat" cmpd="sng" w="12700">
                      <a:solidFill>
                        <a:schemeClr val="dk1"/>
                      </a:solidFill>
                      <a:prstDash val="solid"/>
                      <a:round/>
                      <a:headEnd len="sm" w="sm" type="none"/>
                      <a:tailEnd len="sm" w="sm" type="none"/>
                    </a:lnT>
                    <a:solidFill>
                      <a:schemeClr val="accent1"/>
                    </a:solidFill>
                  </a:tcPr>
                </a:tc>
                <a:tc>
                  <a:txBody>
                    <a:bodyPr/>
                    <a:lstStyle/>
                    <a:p>
                      <a:pPr indent="0" lvl="0" marL="0" marR="0" rtl="0" algn="ctr">
                        <a:spcBef>
                          <a:spcPts val="0"/>
                        </a:spcBef>
                        <a:spcAft>
                          <a:spcPts val="0"/>
                        </a:spcAft>
                        <a:buNone/>
                      </a:pPr>
                      <a:r>
                        <a:rPr lang="fr-CA" sz="1600"/>
                        <a:t>Prévisions</a:t>
                      </a:r>
                      <a:br>
                        <a:rPr lang="fr-CA" sz="1600"/>
                      </a:br>
                      <a:r>
                        <a:rPr lang="fr-CA" sz="1600"/>
                        <a:t>2016-17</a:t>
                      </a:r>
                      <a:endParaRPr sz="1600"/>
                    </a:p>
                  </a:txBody>
                  <a:tcPr marT="45725" marB="45725" marR="91450" marL="91450" anchor="ctr">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tcPr>
                </a:tc>
                <a:tc>
                  <a:txBody>
                    <a:bodyPr/>
                    <a:lstStyle/>
                    <a:p>
                      <a:pPr indent="0" lvl="0" marL="0" marR="0" rtl="0" algn="ctr">
                        <a:spcBef>
                          <a:spcPts val="0"/>
                        </a:spcBef>
                        <a:spcAft>
                          <a:spcPts val="0"/>
                        </a:spcAft>
                        <a:buNone/>
                      </a:pPr>
                      <a:r>
                        <a:rPr lang="fr-CA" sz="1600"/>
                        <a:t>Postes à créer </a:t>
                      </a:r>
                      <a:br>
                        <a:rPr lang="fr-CA" sz="1600"/>
                      </a:br>
                      <a:r>
                        <a:rPr lang="fr-CA" sz="1600"/>
                        <a:t>pour 2016-17</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32050">
                <a:tc>
                  <a:txBody>
                    <a:bodyPr/>
                    <a:lstStyle/>
                    <a:p>
                      <a:pPr indent="0" lvl="0" marL="0" marR="0" rtl="0" algn="l">
                        <a:spcBef>
                          <a:spcPts val="0"/>
                        </a:spcBef>
                        <a:spcAft>
                          <a:spcPts val="0"/>
                        </a:spcAft>
                        <a:buNone/>
                      </a:pPr>
                      <a:r>
                        <a:rPr lang="fr-CA" sz="1800"/>
                        <a:t>A</a:t>
                      </a:r>
                      <a:endParaRPr/>
                    </a:p>
                  </a:txBody>
                  <a:tcPr marT="45725" marB="45725" marR="91450" marL="91450" anchor="ctr">
                    <a:lnL cap="flat" cmpd="sng" w="12700">
                      <a:solidFill>
                        <a:schemeClr val="dk1"/>
                      </a:solidFill>
                      <a:prstDash val="solid"/>
                      <a:round/>
                      <a:headEnd len="sm" w="sm" type="none"/>
                      <a:tailEnd len="sm" w="sm" type="none"/>
                    </a:lnL>
                  </a:tcPr>
                </a:tc>
                <a:tc>
                  <a:txBody>
                    <a:bodyPr/>
                    <a:lstStyle/>
                    <a:p>
                      <a:pPr indent="0" lvl="0" marL="0" marR="0" rtl="0" algn="ctr">
                        <a:spcBef>
                          <a:spcPts val="0"/>
                        </a:spcBef>
                        <a:spcAft>
                          <a:spcPts val="0"/>
                        </a:spcAft>
                        <a:buNone/>
                      </a:pPr>
                      <a:r>
                        <a:rPr lang="fr-CA" sz="1800"/>
                        <a:t>10</a:t>
                      </a:r>
                      <a:endParaRPr/>
                    </a:p>
                  </a:txBody>
                  <a:tcPr marT="45725" marB="45725" marR="91450" marL="91450" anchor="ctr"/>
                </a:tc>
                <a:tc>
                  <a:txBody>
                    <a:bodyPr/>
                    <a:lstStyle/>
                    <a:p>
                      <a:pPr indent="0" lvl="0" marL="0" marR="0" rtl="0" algn="ctr">
                        <a:spcBef>
                          <a:spcPts val="0"/>
                        </a:spcBef>
                        <a:spcAft>
                          <a:spcPts val="0"/>
                        </a:spcAft>
                        <a:buNone/>
                      </a:pPr>
                      <a:r>
                        <a:rPr lang="fr-CA" sz="1800"/>
                        <a:t>9</a:t>
                      </a:r>
                      <a:endParaRPr/>
                    </a:p>
                  </a:txBody>
                  <a:tcPr marT="45725" marB="45725" marR="91450" marL="91450" anchor="ctr">
                    <a:solidFill>
                      <a:schemeClr val="accent1"/>
                    </a:solidFill>
                  </a:tcPr>
                </a:tc>
                <a:tc>
                  <a:txBody>
                    <a:bodyPr/>
                    <a:lstStyle/>
                    <a:p>
                      <a:pPr indent="0" lvl="0" marL="0" marR="0" rtl="0" algn="ctr">
                        <a:spcBef>
                          <a:spcPts val="0"/>
                        </a:spcBef>
                        <a:spcAft>
                          <a:spcPts val="0"/>
                        </a:spcAft>
                        <a:buNone/>
                      </a:pPr>
                      <a:r>
                        <a:rPr i="0" lang="fr-CA" sz="1800"/>
                        <a:t>10</a:t>
                      </a:r>
                      <a:endParaRPr i="0" sz="1800"/>
                    </a:p>
                  </a:txBody>
                  <a:tcPr marT="45725" marB="45725" marR="91450" marL="91450" anchor="ctr"/>
                </a:tc>
                <a:tc>
                  <a:txBody>
                    <a:bodyPr/>
                    <a:lstStyle/>
                    <a:p>
                      <a:pPr indent="0" lvl="0" marL="0" marR="0" rtl="0" algn="l">
                        <a:spcBef>
                          <a:spcPts val="0"/>
                        </a:spcBef>
                        <a:spcAft>
                          <a:spcPts val="0"/>
                        </a:spcAft>
                        <a:buNone/>
                      </a:pPr>
                      <a:r>
                        <a:rPr lang="fr-CA" sz="1800"/>
                        <a:t>  </a:t>
                      </a:r>
                      <a:r>
                        <a:rPr lang="fr-CA" sz="1800"/>
                        <a:t>10 – 9 = 1 </a:t>
                      </a:r>
                      <a:r>
                        <a:rPr lang="fr-CA" sz="1800"/>
                        <a:t>   ( 1 &gt; 0,9  ∴  1 poste)</a:t>
                      </a:r>
                      <a:endParaRPr sz="1800"/>
                    </a:p>
                  </a:txBody>
                  <a:tcPr marT="45725" marB="45725" marR="91450" marL="91450" anchor="ctr">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tcPr>
                </a:tc>
              </a:tr>
              <a:tr h="432050">
                <a:tc>
                  <a:txBody>
                    <a:bodyPr/>
                    <a:lstStyle/>
                    <a:p>
                      <a:pPr indent="0" lvl="0" marL="0" marR="0" rtl="0" algn="l">
                        <a:lnSpc>
                          <a:spcPct val="100000"/>
                        </a:lnSpc>
                        <a:spcBef>
                          <a:spcPts val="0"/>
                        </a:spcBef>
                        <a:spcAft>
                          <a:spcPts val="0"/>
                        </a:spcAft>
                        <a:buClr>
                          <a:schemeClr val="dk1"/>
                        </a:buClr>
                        <a:buSzPts val="1800"/>
                        <a:buFont typeface="Cambria"/>
                        <a:buNone/>
                      </a:pPr>
                      <a:r>
                        <a:rPr lang="fr-CA" sz="1800"/>
                        <a:t>B</a:t>
                      </a:r>
                      <a:endParaRPr/>
                    </a:p>
                  </a:txBody>
                  <a:tcPr marT="45725" marB="45725" marR="91450" marL="91450" anchor="ctr">
                    <a:lnL cap="flat" cmpd="sng" w="12700">
                      <a:solidFill>
                        <a:schemeClr val="dk1"/>
                      </a:solidFill>
                      <a:prstDash val="solid"/>
                      <a:round/>
                      <a:headEnd len="sm" w="sm" type="none"/>
                      <a:tailEnd len="sm" w="sm" type="none"/>
                    </a:lnL>
                  </a:tcPr>
                </a:tc>
                <a:tc>
                  <a:txBody>
                    <a:bodyPr/>
                    <a:lstStyle/>
                    <a:p>
                      <a:pPr indent="0" lvl="0" marL="0" marR="0" rtl="0" algn="ctr">
                        <a:spcBef>
                          <a:spcPts val="0"/>
                        </a:spcBef>
                        <a:spcAft>
                          <a:spcPts val="0"/>
                        </a:spcAft>
                        <a:buNone/>
                      </a:pPr>
                      <a:r>
                        <a:rPr lang="fr-CA" sz="1800"/>
                        <a:t>9</a:t>
                      </a:r>
                      <a:endParaRPr/>
                    </a:p>
                  </a:txBody>
                  <a:tcPr marT="45725" marB="45725" marR="91450" marL="91450" anchor="ctr"/>
                </a:tc>
                <a:tc>
                  <a:txBody>
                    <a:bodyPr/>
                    <a:lstStyle/>
                    <a:p>
                      <a:pPr indent="0" lvl="0" marL="0" marR="0" rtl="0" algn="ctr">
                        <a:spcBef>
                          <a:spcPts val="0"/>
                        </a:spcBef>
                        <a:spcAft>
                          <a:spcPts val="0"/>
                        </a:spcAft>
                        <a:buNone/>
                      </a:pPr>
                      <a:r>
                        <a:rPr lang="fr-CA" sz="1800"/>
                        <a:t>9</a:t>
                      </a:r>
                      <a:endParaRPr/>
                    </a:p>
                  </a:txBody>
                  <a:tcPr marT="45725" marB="45725" marR="91450" marL="91450" anchor="ctr">
                    <a:solidFill>
                      <a:schemeClr val="accent1"/>
                    </a:solidFill>
                  </a:tcPr>
                </a:tc>
                <a:tc>
                  <a:txBody>
                    <a:bodyPr/>
                    <a:lstStyle/>
                    <a:p>
                      <a:pPr indent="0" lvl="0" marL="0" marR="0" rtl="0" algn="ctr">
                        <a:spcBef>
                          <a:spcPts val="0"/>
                        </a:spcBef>
                        <a:spcAft>
                          <a:spcPts val="0"/>
                        </a:spcAft>
                        <a:buNone/>
                      </a:pPr>
                      <a:r>
                        <a:rPr i="0" lang="fr-CA" sz="1800"/>
                        <a:t> 10</a:t>
                      </a:r>
                      <a:endParaRPr i="0" sz="1800"/>
                    </a:p>
                  </a:txBody>
                  <a:tcPr marT="45725" marB="45725" marR="91450" marL="91450" anchor="ctr"/>
                </a:tc>
                <a:tc>
                  <a:txBody>
                    <a:bodyPr/>
                    <a:lstStyle/>
                    <a:p>
                      <a:pPr indent="0" lvl="0" marL="0" marR="0" rtl="0" algn="l">
                        <a:spcBef>
                          <a:spcPts val="0"/>
                        </a:spcBef>
                        <a:spcAft>
                          <a:spcPts val="0"/>
                        </a:spcAft>
                        <a:buNone/>
                      </a:pPr>
                      <a:r>
                        <a:rPr lang="fr-CA" sz="1800"/>
                        <a:t>    9 – 9</a:t>
                      </a:r>
                      <a:r>
                        <a:rPr lang="fr-CA" sz="1800"/>
                        <a:t> = 0   (0 &lt; 0,9   ∴  pas de poste)</a:t>
                      </a:r>
                      <a:endParaRPr sz="1800"/>
                    </a:p>
                  </a:txBody>
                  <a:tcPr marT="45725" marB="45725" marR="91450" marL="91450" anchor="ctr">
                    <a:lnR cap="flat" cmpd="sng" w="12700">
                      <a:solidFill>
                        <a:schemeClr val="dk1"/>
                      </a:solidFill>
                      <a:prstDash val="solid"/>
                      <a:round/>
                      <a:headEnd len="sm" w="sm" type="none"/>
                      <a:tailEnd len="sm" w="sm" type="none"/>
                    </a:lnR>
                  </a:tcPr>
                </a:tc>
              </a:tr>
              <a:tr h="432050">
                <a:tc>
                  <a:txBody>
                    <a:bodyPr/>
                    <a:lstStyle/>
                    <a:p>
                      <a:pPr indent="0" lvl="0" marL="0" marR="0" rtl="0" algn="l">
                        <a:lnSpc>
                          <a:spcPct val="100000"/>
                        </a:lnSpc>
                        <a:spcBef>
                          <a:spcPts val="0"/>
                        </a:spcBef>
                        <a:spcAft>
                          <a:spcPts val="0"/>
                        </a:spcAft>
                        <a:buClr>
                          <a:schemeClr val="dk1"/>
                        </a:buClr>
                        <a:buSzPts val="1800"/>
                        <a:buFont typeface="Cambria"/>
                        <a:buNone/>
                      </a:pPr>
                      <a:r>
                        <a:rPr lang="fr-CA" sz="1800"/>
                        <a:t>C</a:t>
                      </a:r>
                      <a:endParaRPr/>
                    </a:p>
                  </a:txBody>
                  <a:tcPr marT="45725" marB="45725" marR="91450" marL="91450" anchor="ctr">
                    <a:lnL cap="flat" cmpd="sng" w="12700">
                      <a:solidFill>
                        <a:schemeClr val="dk1"/>
                      </a:solidFill>
                      <a:prstDash val="solid"/>
                      <a:round/>
                      <a:headEnd len="sm" w="sm" type="none"/>
                      <a:tailEnd len="sm" w="sm" type="none"/>
                    </a:lnL>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fr-CA" sz="1800"/>
                        <a:t>8</a:t>
                      </a:r>
                      <a:endParaRPr/>
                    </a:p>
                  </a:txBody>
                  <a:tcPr marT="45725" marB="45725" marR="91450" marL="91450" anchor="ctr">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fr-CA" sz="1800"/>
                        <a:t>9</a:t>
                      </a:r>
                      <a:endParaRPr/>
                    </a:p>
                  </a:txBody>
                  <a:tcPr marT="45725" marB="45725" marR="91450" marL="91450" anchor="ctr">
                    <a:lnB cap="flat" cmpd="sng" w="12700">
                      <a:solidFill>
                        <a:schemeClr val="dk1"/>
                      </a:solidFill>
                      <a:prstDash val="solid"/>
                      <a:round/>
                      <a:headEnd len="sm" w="sm" type="none"/>
                      <a:tailEnd len="sm" w="sm" type="none"/>
                    </a:lnB>
                    <a:solidFill>
                      <a:schemeClr val="accent1"/>
                    </a:solidFill>
                  </a:tcPr>
                </a:tc>
                <a:tc>
                  <a:txBody>
                    <a:bodyPr/>
                    <a:lstStyle/>
                    <a:p>
                      <a:pPr indent="0" lvl="0" marL="0" marR="0" rtl="0" algn="ctr">
                        <a:spcBef>
                          <a:spcPts val="0"/>
                        </a:spcBef>
                        <a:spcAft>
                          <a:spcPts val="0"/>
                        </a:spcAft>
                        <a:buNone/>
                      </a:pPr>
                      <a:r>
                        <a:rPr lang="fr-CA" sz="1800"/>
                        <a:t>8</a:t>
                      </a:r>
                      <a:endParaRPr/>
                    </a:p>
                  </a:txBody>
                  <a:tcPr marT="45725" marB="45725" marR="91450" marL="91450" anchor="ctr">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fr-CA" sz="1600"/>
                        <a:t>Un PERM sera mis en disponibilité (MED).</a:t>
                      </a:r>
                      <a:endParaRPr/>
                    </a:p>
                  </a:txBody>
                  <a:tcPr marT="45725" marB="45725" marR="91450" marL="91450" anchor="ctr">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tcPr>
                </a:tc>
              </a:tr>
            </a:tbl>
          </a:graphicData>
        </a:graphic>
      </p:graphicFrame>
      <p:sp>
        <p:nvSpPr>
          <p:cNvPr id="612" name="Google Shape;612;p76"/>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613" name="Google Shape;613;p76"/>
          <p:cNvSpPr txBox="1"/>
          <p:nvPr/>
        </p:nvSpPr>
        <p:spPr>
          <a:xfrm>
            <a:off x="6311846" y="6500525"/>
            <a:ext cx="1394613" cy="184666"/>
          </a:xfrm>
          <a:prstGeom prst="rect">
            <a:avLst/>
          </a:prstGeom>
          <a:blipFill rotWithShape="1">
            <a:blip r:embed="rId3">
              <a:alphaModFix/>
            </a:blip>
            <a:tile algn="tl" flip="none" tx="0" sx="100000" ty="0" sy="100000"/>
          </a:blipFill>
          <a:ln cap="flat" cmpd="sng" w="9525">
            <a:solidFill>
              <a:srgbClr val="702C1C"/>
            </a:solidFill>
            <a:prstDash val="solid"/>
            <a:miter lim="800000"/>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lang="fr-CA" sz="1200" u="sng">
                <a:solidFill>
                  <a:schemeClr val="hlink"/>
                </a:solidFill>
                <a:latin typeface="Georgia"/>
                <a:ea typeface="Georgia"/>
                <a:cs typeface="Georgia"/>
                <a:sym typeface="Georgia"/>
                <a:hlinkClick action="ppaction://hlinksldjump" r:id="rId4"/>
              </a:rPr>
              <a:t>Menu de la section 4</a:t>
            </a:r>
            <a:endParaRPr sz="1200">
              <a:solidFill>
                <a:schemeClr val="dk1"/>
              </a:solidFill>
              <a:latin typeface="Georgia"/>
              <a:ea typeface="Georgia"/>
              <a:cs typeface="Georgia"/>
              <a:sym typeface="Georgia"/>
            </a:endParaRPr>
          </a:p>
        </p:txBody>
      </p:sp>
      <p:sp>
        <p:nvSpPr>
          <p:cNvPr id="614" name="Google Shape;614;p76"/>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77"/>
          <p:cNvSpPr txBox="1"/>
          <p:nvPr>
            <p:ph idx="1" type="body"/>
          </p:nvPr>
        </p:nvSpPr>
        <p:spPr>
          <a:xfrm>
            <a:off x="1368425" y="2743200"/>
            <a:ext cx="6480175" cy="1673225"/>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1258"/>
              <a:buFont typeface="Noto Sans Symbols"/>
              <a:buNone/>
            </a:pPr>
            <a:r>
              <a:t/>
            </a:r>
            <a:endParaRPr sz="1480"/>
          </a:p>
          <a:p>
            <a:pPr indent="0" lvl="0" marL="0" rtl="0" algn="ctr">
              <a:lnSpc>
                <a:spcPct val="90000"/>
              </a:lnSpc>
              <a:spcBef>
                <a:spcPts val="1000"/>
              </a:spcBef>
              <a:spcAft>
                <a:spcPts val="0"/>
              </a:spcAft>
              <a:buSzPts val="1887"/>
              <a:buFont typeface="Noto Sans Symbols"/>
              <a:buNone/>
            </a:pPr>
            <a:r>
              <a:rPr lang="fr-CA" sz="2220"/>
              <a:t>COMMENT ME PRÉPARER?</a:t>
            </a:r>
            <a:endParaRPr/>
          </a:p>
          <a:p>
            <a:pPr indent="0" lvl="0" marL="0" rtl="0" algn="ctr">
              <a:lnSpc>
                <a:spcPct val="90000"/>
              </a:lnSpc>
              <a:spcBef>
                <a:spcPts val="1000"/>
              </a:spcBef>
              <a:spcAft>
                <a:spcPts val="0"/>
              </a:spcAft>
              <a:buSzPts val="1887"/>
              <a:buFont typeface="Noto Sans Symbols"/>
              <a:buNone/>
            </a:pPr>
            <a:r>
              <a:t/>
            </a:r>
            <a:endParaRPr sz="2220"/>
          </a:p>
          <a:p>
            <a:pPr indent="0" lvl="0" marL="0" rtl="0" algn="ctr">
              <a:lnSpc>
                <a:spcPct val="90000"/>
              </a:lnSpc>
              <a:spcBef>
                <a:spcPts val="1000"/>
              </a:spcBef>
              <a:spcAft>
                <a:spcPts val="0"/>
              </a:spcAft>
              <a:buSzPts val="1887"/>
              <a:buFont typeface="Noto Sans Symbols"/>
              <a:buNone/>
            </a:pPr>
            <a:r>
              <a:rPr lang="fr-CA" sz="2220"/>
              <a:t>À QUOI M’ATTENDRE?</a:t>
            </a:r>
            <a:endParaRPr/>
          </a:p>
        </p:txBody>
      </p:sp>
      <p:sp>
        <p:nvSpPr>
          <p:cNvPr id="620" name="Google Shape;620;p77"/>
          <p:cNvSpPr txBox="1"/>
          <p:nvPr>
            <p:ph type="title"/>
          </p:nvPr>
        </p:nvSpPr>
        <p:spPr>
          <a:xfrm>
            <a:off x="155575" y="152400"/>
            <a:ext cx="8823325" cy="1905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3200"/>
              <a:buFont typeface="Cambria"/>
              <a:buNone/>
            </a:pPr>
            <a:r>
              <a:rPr lang="fr-CA" sz="3200"/>
              <a:t>Section 5</a:t>
            </a:r>
            <a:br>
              <a:rPr lang="fr-CA"/>
            </a:br>
            <a:r>
              <a:rPr lang="fr-CA" sz="4000"/>
              <a:t>L’ÉVALUATION ADMINISTRATIVE</a:t>
            </a:r>
            <a:endParaRPr/>
          </a:p>
        </p:txBody>
      </p:sp>
      <p:sp>
        <p:nvSpPr>
          <p:cNvPr id="621" name="Google Shape;621;p77"/>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622" name="Google Shape;622;p77"/>
          <p:cNvSpPr txBox="1"/>
          <p:nvPr>
            <p:ph idx="12" type="sldNum"/>
          </p:nvPr>
        </p:nvSpPr>
        <p:spPr>
          <a:xfrm>
            <a:off x="4343400" y="2198688"/>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78"/>
          <p:cNvSpPr txBox="1"/>
          <p:nvPr>
            <p:ph type="title"/>
          </p:nvPr>
        </p:nvSpPr>
        <p:spPr>
          <a:xfrm>
            <a:off x="179512" y="188640"/>
            <a:ext cx="8784976" cy="83847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CA" sz="2400"/>
              <a:t>Évaluation administrative</a:t>
            </a:r>
            <a:br>
              <a:rPr lang="fr-CA" sz="2400"/>
            </a:br>
            <a:r>
              <a:rPr lang="fr-CA" sz="2400"/>
              <a:t>Notez que le Syndicat travaille à réviser les pratiques locales.</a:t>
            </a:r>
            <a:endParaRPr/>
          </a:p>
        </p:txBody>
      </p:sp>
      <p:sp>
        <p:nvSpPr>
          <p:cNvPr id="628" name="Google Shape;628;p78"/>
          <p:cNvSpPr txBox="1"/>
          <p:nvPr>
            <p:ph idx="1" type="body"/>
          </p:nvPr>
        </p:nvSpPr>
        <p:spPr>
          <a:xfrm>
            <a:off x="179500" y="1468450"/>
            <a:ext cx="8784900" cy="4912800"/>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Clr>
                <a:srgbClr val="702C1C"/>
              </a:buClr>
              <a:buSzPts val="2200"/>
              <a:buChar char="⚫"/>
            </a:pPr>
            <a:r>
              <a:rPr lang="fr-CA"/>
              <a:t>On est avisé de l’évaluation </a:t>
            </a:r>
            <a:r>
              <a:rPr lang="fr-CA"/>
              <a:t>administrative par </a:t>
            </a:r>
            <a:r>
              <a:rPr i="1" lang="fr-CA"/>
              <a:t>Colnet</a:t>
            </a:r>
            <a:r>
              <a:rPr lang="fr-CA"/>
              <a:t> ou par courriel @clg.qc.ca.</a:t>
            </a:r>
            <a:endParaRPr/>
          </a:p>
          <a:p>
            <a:pPr indent="-358775" lvl="1" marL="892175" rtl="0" algn="l">
              <a:lnSpc>
                <a:spcPct val="90000"/>
              </a:lnSpc>
              <a:spcBef>
                <a:spcPts val="1000"/>
              </a:spcBef>
              <a:spcAft>
                <a:spcPts val="0"/>
              </a:spcAft>
              <a:buSzPts val="1400"/>
              <a:buChar char="⚪"/>
            </a:pPr>
            <a:r>
              <a:rPr lang="fr-CA"/>
              <a:t>Le questionnaire qui sera soumis aux </a:t>
            </a:r>
            <a:r>
              <a:rPr lang="fr-CA"/>
              <a:t>étudiants</a:t>
            </a:r>
            <a:r>
              <a:rPr lang="fr-CA"/>
              <a:t> es</a:t>
            </a:r>
            <a:r>
              <a:rPr lang="fr-CA"/>
              <a:t>t transmis à l’enseignant.</a:t>
            </a:r>
            <a:endParaRPr/>
          </a:p>
          <a:p>
            <a:pPr indent="-358775" lvl="1" marL="892175" rtl="0" algn="l">
              <a:lnSpc>
                <a:spcPct val="90000"/>
              </a:lnSpc>
              <a:spcBef>
                <a:spcPts val="1000"/>
              </a:spcBef>
              <a:spcAft>
                <a:spcPts val="0"/>
              </a:spcAft>
              <a:buSzPts val="1400"/>
              <a:buChar char="⚪"/>
            </a:pPr>
            <a:r>
              <a:rPr lang="fr-CA"/>
              <a:t>L’enseignant détermine avec la direction un moment propice à l’évaluation en fonction de l’échéancier du cours.</a:t>
            </a:r>
            <a:endParaRPr/>
          </a:p>
          <a:p>
            <a:pPr indent="-273050" lvl="0" marL="273050" rtl="0" algn="l">
              <a:lnSpc>
                <a:spcPct val="90000"/>
              </a:lnSpc>
              <a:spcBef>
                <a:spcPts val="2000"/>
              </a:spcBef>
              <a:spcAft>
                <a:spcPts val="0"/>
              </a:spcAft>
              <a:buClr>
                <a:srgbClr val="702C1C"/>
              </a:buClr>
              <a:buSzPts val="2200"/>
              <a:buChar char="⚫"/>
            </a:pPr>
            <a:r>
              <a:rPr lang="fr-CA"/>
              <a:t>Les élèves se dirigent vers un laboratoire informatique.</a:t>
            </a:r>
            <a:endParaRPr/>
          </a:p>
          <a:p>
            <a:pPr indent="-358775" lvl="1" marL="892175" rtl="0" algn="l">
              <a:lnSpc>
                <a:spcPct val="90000"/>
              </a:lnSpc>
              <a:spcBef>
                <a:spcPts val="1000"/>
              </a:spcBef>
              <a:spcAft>
                <a:spcPts val="0"/>
              </a:spcAft>
              <a:buSzPts val="1400"/>
              <a:buChar char="⚪"/>
            </a:pPr>
            <a:r>
              <a:rPr lang="fr-CA"/>
              <a:t>Il faut compter environ une demi-heure.</a:t>
            </a:r>
            <a:endParaRPr/>
          </a:p>
          <a:p>
            <a:pPr indent="-358775" lvl="1" marL="892175" rtl="0" algn="l">
              <a:lnSpc>
                <a:spcPct val="90000"/>
              </a:lnSpc>
              <a:spcBef>
                <a:spcPts val="1000"/>
              </a:spcBef>
              <a:spcAft>
                <a:spcPts val="0"/>
              </a:spcAft>
              <a:buSzPts val="1400"/>
              <a:buChar char="⚪"/>
            </a:pPr>
            <a:r>
              <a:rPr lang="fr-CA"/>
              <a:t>Les résultats sont transmis à l’enseignant.</a:t>
            </a:r>
            <a:endParaRPr/>
          </a:p>
          <a:p>
            <a:pPr indent="-273050" lvl="0" marL="273050" rtl="0" algn="l">
              <a:lnSpc>
                <a:spcPct val="90000"/>
              </a:lnSpc>
              <a:spcBef>
                <a:spcPts val="2000"/>
              </a:spcBef>
              <a:spcAft>
                <a:spcPts val="0"/>
              </a:spcAft>
              <a:buClr>
                <a:srgbClr val="702C1C"/>
              </a:buClr>
              <a:buSzPts val="2200"/>
              <a:buChar char="⚫"/>
            </a:pPr>
            <a:r>
              <a:rPr lang="fr-CA"/>
              <a:t>Une rencontre avec la direction adjointe est probable, quel que soit le résultat de l’évaluation.</a:t>
            </a:r>
            <a:endParaRPr/>
          </a:p>
          <a:p>
            <a:pPr indent="-273050" lvl="0" marL="273050" rtl="0" algn="l">
              <a:lnSpc>
                <a:spcPct val="90000"/>
              </a:lnSpc>
              <a:spcBef>
                <a:spcPts val="2000"/>
              </a:spcBef>
              <a:spcAft>
                <a:spcPts val="0"/>
              </a:spcAft>
              <a:buClr>
                <a:srgbClr val="702C1C"/>
              </a:buClr>
              <a:buSzPts val="2200"/>
              <a:buChar char="⚫"/>
            </a:pPr>
            <a:r>
              <a:rPr lang="fr-CA"/>
              <a:t>Il est important de remplir avec attention la feuille Variables contextuelles.</a:t>
            </a:r>
            <a:endParaRPr/>
          </a:p>
        </p:txBody>
      </p:sp>
      <p:sp>
        <p:nvSpPr>
          <p:cNvPr id="629" name="Google Shape;629;p78"/>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630" name="Google Shape;630;p78"/>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631" name="Google Shape;631;p78"/>
          <p:cNvSpPr txBox="1"/>
          <p:nvPr/>
        </p:nvSpPr>
        <p:spPr>
          <a:xfrm>
            <a:off x="6300192" y="6510635"/>
            <a:ext cx="1389803" cy="184666"/>
          </a:xfrm>
          <a:prstGeom prst="rect">
            <a:avLst/>
          </a:prstGeom>
          <a:blipFill rotWithShape="1">
            <a:blip r:embed="rId3">
              <a:alphaModFix/>
            </a:blip>
            <a:tile algn="tl" flip="none" tx="0" sx="100000" ty="0" sy="100000"/>
          </a:blipFill>
          <a:ln cap="flat" cmpd="sng" w="9525">
            <a:solidFill>
              <a:srgbClr val="88A0AC"/>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lang="fr-CA" sz="1200" u="sng">
                <a:solidFill>
                  <a:schemeClr val="hlink"/>
                </a:solidFill>
                <a:latin typeface="Georgia"/>
                <a:ea typeface="Georgia"/>
                <a:cs typeface="Georgia"/>
                <a:sym typeface="Georgia"/>
                <a:hlinkClick action="ppaction://hlinksldjump" r:id="rId4"/>
              </a:rPr>
              <a:t>Menu de la section 5</a:t>
            </a:r>
            <a:endParaRPr sz="1200">
              <a:solidFill>
                <a:schemeClr val="dk1"/>
              </a:solidFill>
              <a:latin typeface="Georgia"/>
              <a:ea typeface="Georgia"/>
              <a:cs typeface="Georgia"/>
              <a:sym typeface="Georgia"/>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79"/>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Évaluation formative</a:t>
            </a:r>
            <a:endParaRPr/>
          </a:p>
        </p:txBody>
      </p:sp>
      <p:sp>
        <p:nvSpPr>
          <p:cNvPr id="637" name="Google Shape;637;p79"/>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200"/>
              <a:buNone/>
            </a:pPr>
            <a:r>
              <a:rPr lang="fr-CA"/>
              <a:t>CONSEILS CONCERNANT LES ÉVALUATIONS :</a:t>
            </a:r>
            <a:endParaRPr/>
          </a:p>
          <a:p>
            <a:pPr indent="-273050" lvl="0" marL="273050" rtl="0" algn="l">
              <a:spcBef>
                <a:spcPts val="2000"/>
              </a:spcBef>
              <a:spcAft>
                <a:spcPts val="0"/>
              </a:spcAft>
              <a:buClr>
                <a:srgbClr val="702C1C"/>
              </a:buClr>
              <a:buSzPts val="2200"/>
              <a:buChar char="⚫"/>
            </a:pPr>
            <a:r>
              <a:rPr lang="fr-CA"/>
              <a:t>L’évaluation administrative arrive vite! Souvent dès la deuxième session. Prenez contact avec le conseiller pédagogique responsable de votre discipline et planifiez une évaluation formative dès la première session.</a:t>
            </a:r>
            <a:endParaRPr/>
          </a:p>
          <a:p>
            <a:pPr indent="-273050" lvl="0" marL="273050" rtl="0" algn="l">
              <a:spcBef>
                <a:spcPts val="2000"/>
              </a:spcBef>
              <a:spcAft>
                <a:spcPts val="0"/>
              </a:spcAft>
              <a:buClr>
                <a:srgbClr val="702C1C"/>
              </a:buClr>
              <a:buSzPts val="2200"/>
              <a:buChar char="⚫"/>
            </a:pPr>
            <a:r>
              <a:rPr lang="fr-CA"/>
              <a:t>Prenez connaissance des résultats de l’évaluation administrative avec un membre de l’exécutif qui est une personne neutre, en mesure de vous donner un éclairage.</a:t>
            </a:r>
            <a:endParaRPr/>
          </a:p>
          <a:p>
            <a:pPr indent="-273050" lvl="0" marL="273050" rtl="0" algn="l">
              <a:spcBef>
                <a:spcPts val="2000"/>
              </a:spcBef>
              <a:spcAft>
                <a:spcPts val="0"/>
              </a:spcAft>
              <a:buClr>
                <a:srgbClr val="702C1C"/>
              </a:buClr>
              <a:buSzPts val="2200"/>
              <a:buChar char="⚫"/>
            </a:pPr>
            <a:r>
              <a:rPr lang="fr-CA"/>
              <a:t>Si vous n’êtes pas tout à fait à l’aise pour la rencontre prévue avec la direction adjointe à la suite de l’évaluation administrative, il est fortement recommandé de se faire accompagner par un membre de l’exécutif syndical.</a:t>
            </a:r>
            <a:endParaRPr/>
          </a:p>
        </p:txBody>
      </p:sp>
      <p:sp>
        <p:nvSpPr>
          <p:cNvPr id="638" name="Google Shape;638;p79"/>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639" name="Google Shape;639;p79"/>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640" name="Google Shape;640;p79"/>
          <p:cNvSpPr txBox="1"/>
          <p:nvPr/>
        </p:nvSpPr>
        <p:spPr>
          <a:xfrm>
            <a:off x="6300192" y="6510635"/>
            <a:ext cx="1389803" cy="184666"/>
          </a:xfrm>
          <a:prstGeom prst="rect">
            <a:avLst/>
          </a:prstGeom>
          <a:blipFill rotWithShape="1">
            <a:blip r:embed="rId3">
              <a:alphaModFix/>
            </a:blip>
            <a:tile algn="tl" flip="none" tx="0" sx="100000" ty="0" sy="100000"/>
          </a:blipFill>
          <a:ln cap="flat" cmpd="sng" w="9525">
            <a:solidFill>
              <a:srgbClr val="88A0AC"/>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lang="fr-CA" sz="1200" u="sng">
                <a:solidFill>
                  <a:schemeClr val="hlink"/>
                </a:solidFill>
                <a:latin typeface="Georgia"/>
                <a:ea typeface="Georgia"/>
                <a:cs typeface="Georgia"/>
                <a:sym typeface="Georgia"/>
                <a:hlinkClick action="ppaction://hlinksldjump" r:id="rId4"/>
              </a:rPr>
              <a:t>Menu de la section 5</a:t>
            </a:r>
            <a:endParaRPr sz="1200">
              <a:solidFill>
                <a:schemeClr val="dk1"/>
              </a:solidFill>
              <a:latin typeface="Georgia"/>
              <a:ea typeface="Georgia"/>
              <a:cs typeface="Georgia"/>
              <a:sym typeface="Georgi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80"/>
          <p:cNvSpPr txBox="1"/>
          <p:nvPr>
            <p:ph idx="1" type="body"/>
          </p:nvPr>
        </p:nvSpPr>
        <p:spPr>
          <a:xfrm>
            <a:off x="179512" y="2564904"/>
            <a:ext cx="8784976" cy="3816424"/>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360"/>
              <a:buFont typeface="Noto Sans Symbols"/>
              <a:buNone/>
            </a:pPr>
            <a:r>
              <a:t/>
            </a:r>
            <a:endParaRPr/>
          </a:p>
          <a:p>
            <a:pPr indent="-195263" lvl="0" marL="269875" rtl="0" algn="l">
              <a:spcBef>
                <a:spcPts val="0"/>
              </a:spcBef>
              <a:spcAft>
                <a:spcPts val="0"/>
              </a:spcAft>
              <a:buSzPts val="2400"/>
              <a:buFont typeface="Arial"/>
              <a:buChar char="•"/>
            </a:pPr>
            <a:r>
              <a:rPr lang="fr-CA" sz="2400" u="sng">
                <a:solidFill>
                  <a:schemeClr val="hlink"/>
                </a:solidFill>
                <a:hlinkClick action="ppaction://hlinksldjump" r:id="rId3"/>
              </a:rPr>
              <a:t>ABSENCES – RETARDS</a:t>
            </a:r>
            <a:endParaRPr sz="2400"/>
          </a:p>
          <a:p>
            <a:pPr indent="-195263" lvl="8" marL="269875" rtl="0" algn="l">
              <a:spcBef>
                <a:spcPts val="1500"/>
              </a:spcBef>
              <a:spcAft>
                <a:spcPts val="0"/>
              </a:spcAft>
              <a:buClr>
                <a:schemeClr val="accent1"/>
              </a:buClr>
              <a:buSzPts val="2400"/>
              <a:buFont typeface="Arial"/>
              <a:buChar char="•"/>
            </a:pPr>
            <a:r>
              <a:rPr b="1" lang="fr-CA" sz="2400" u="sng">
                <a:solidFill>
                  <a:schemeClr val="hlink"/>
                </a:solidFill>
                <a:latin typeface="Calibri"/>
                <a:ea typeface="Calibri"/>
                <a:cs typeface="Calibri"/>
                <a:sym typeface="Calibri"/>
                <a:hlinkClick action="ppaction://hlinksldjump" r:id="rId4"/>
              </a:rPr>
              <a:t>VACANCES</a:t>
            </a:r>
            <a:endParaRPr b="1" sz="2400">
              <a:solidFill>
                <a:schemeClr val="dk2"/>
              </a:solidFill>
              <a:latin typeface="Calibri"/>
              <a:ea typeface="Calibri"/>
              <a:cs typeface="Calibri"/>
              <a:sym typeface="Calibri"/>
            </a:endParaRPr>
          </a:p>
          <a:p>
            <a:pPr indent="-195263" lvl="0" marL="269875" rtl="0" algn="l">
              <a:spcBef>
                <a:spcPts val="1500"/>
              </a:spcBef>
              <a:spcAft>
                <a:spcPts val="0"/>
              </a:spcAft>
              <a:buSzPts val="2400"/>
              <a:buFont typeface="Arial"/>
              <a:buChar char="•"/>
            </a:pPr>
            <a:r>
              <a:rPr lang="fr-CA" sz="2400" u="sng">
                <a:solidFill>
                  <a:schemeClr val="hlink"/>
                </a:solidFill>
                <a:hlinkClick action="ppaction://hlinksldjump" r:id="rId5"/>
              </a:rPr>
              <a:t>CONGÉS</a:t>
            </a:r>
            <a:endParaRPr sz="2400"/>
          </a:p>
          <a:p>
            <a:pPr indent="-195262" lvl="1" marL="546100" rtl="0" algn="l">
              <a:spcBef>
                <a:spcPts val="0"/>
              </a:spcBef>
              <a:spcAft>
                <a:spcPts val="0"/>
              </a:spcAft>
              <a:buSzPts val="2200"/>
              <a:buFont typeface="Arial"/>
              <a:buChar char="•"/>
            </a:pPr>
            <a:r>
              <a:rPr lang="fr-CA" sz="2200"/>
              <a:t>sans salaire, parentaux, d’invalidité, de perfectionnement</a:t>
            </a:r>
            <a:endParaRPr/>
          </a:p>
          <a:p>
            <a:pPr indent="-195263" lvl="0" marL="269875" rtl="0" algn="l">
              <a:spcBef>
                <a:spcPts val="1500"/>
              </a:spcBef>
              <a:spcAft>
                <a:spcPts val="0"/>
              </a:spcAft>
              <a:buSzPts val="2400"/>
              <a:buFont typeface="Arial"/>
              <a:buChar char="•"/>
            </a:pPr>
            <a:r>
              <a:rPr lang="fr-CA" sz="2400" u="sng">
                <a:solidFill>
                  <a:schemeClr val="hlink"/>
                </a:solidFill>
                <a:hlinkClick action="ppaction://hlinksldjump" r:id="rId6"/>
              </a:rPr>
              <a:t>ASSURANCE MODULAIRE (A – B – C) </a:t>
            </a:r>
            <a:endParaRPr sz="2400"/>
          </a:p>
          <a:p>
            <a:pPr indent="-195262" lvl="1" marL="546100" rtl="0" algn="l">
              <a:spcBef>
                <a:spcPts val="0"/>
              </a:spcBef>
              <a:spcAft>
                <a:spcPts val="0"/>
              </a:spcAft>
              <a:buSzPts val="2200"/>
              <a:buFont typeface="Arial"/>
              <a:buChar char="•"/>
            </a:pPr>
            <a:r>
              <a:rPr lang="fr-CA" sz="2200"/>
              <a:t>Assurance du conjoint, assurance du gouvernement</a:t>
            </a:r>
            <a:endParaRPr/>
          </a:p>
          <a:p>
            <a:pPr indent="-195263" lvl="8" marL="269875" rtl="0" algn="l">
              <a:spcBef>
                <a:spcPts val="1500"/>
              </a:spcBef>
              <a:spcAft>
                <a:spcPts val="0"/>
              </a:spcAft>
              <a:buClr>
                <a:schemeClr val="accent1"/>
              </a:buClr>
              <a:buSzPts val="2400"/>
              <a:buFont typeface="Arial"/>
              <a:buChar char="•"/>
            </a:pPr>
            <a:r>
              <a:rPr b="1" lang="fr-CA" sz="2400">
                <a:solidFill>
                  <a:schemeClr val="dk2"/>
                </a:solidFill>
                <a:latin typeface="Calibri"/>
                <a:ea typeface="Calibri"/>
                <a:cs typeface="Calibri"/>
                <a:sym typeface="Calibri"/>
              </a:rPr>
              <a:t>RETRAITE </a:t>
            </a:r>
            <a:r>
              <a:rPr b="1" lang="fr-CA" sz="1800">
                <a:solidFill>
                  <a:schemeClr val="dk2"/>
                </a:solidFill>
                <a:latin typeface="Calibri"/>
                <a:ea typeface="Calibri"/>
                <a:cs typeface="Calibri"/>
                <a:sym typeface="Calibri"/>
              </a:rPr>
              <a:t>(À VENIR)</a:t>
            </a:r>
            <a:endParaRPr/>
          </a:p>
          <a:p>
            <a:pPr indent="-42863" lvl="8" marL="269875" rtl="0" algn="l">
              <a:spcBef>
                <a:spcPts val="1500"/>
              </a:spcBef>
              <a:spcAft>
                <a:spcPts val="0"/>
              </a:spcAft>
              <a:buClr>
                <a:schemeClr val="accent1"/>
              </a:buClr>
              <a:buSzPts val="2400"/>
              <a:buFont typeface="Arial"/>
              <a:buNone/>
            </a:pPr>
            <a:r>
              <a:t/>
            </a:r>
            <a:endParaRPr sz="2400"/>
          </a:p>
        </p:txBody>
      </p:sp>
      <p:sp>
        <p:nvSpPr>
          <p:cNvPr id="646" name="Google Shape;646;p80"/>
          <p:cNvSpPr txBox="1"/>
          <p:nvPr>
            <p:ph type="title"/>
          </p:nvPr>
        </p:nvSpPr>
        <p:spPr>
          <a:xfrm>
            <a:off x="155575" y="152400"/>
            <a:ext cx="8823325" cy="1905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3240"/>
              <a:buFont typeface="Cambria"/>
              <a:buNone/>
            </a:pPr>
            <a:r>
              <a:rPr lang="fr-CA" sz="3240"/>
              <a:t>Section 6</a:t>
            </a:r>
            <a:br>
              <a:rPr lang="fr-CA" sz="3780"/>
            </a:br>
            <a:r>
              <a:rPr lang="fr-CA" sz="3240"/>
              <a:t>ABSENCES – RETARDS</a:t>
            </a:r>
            <a:br>
              <a:rPr lang="fr-CA" sz="3240"/>
            </a:br>
            <a:r>
              <a:rPr lang="fr-CA" sz="3240"/>
              <a:t>CONGÉS – VACANCES </a:t>
            </a:r>
            <a:br>
              <a:rPr lang="fr-CA" sz="3240"/>
            </a:br>
            <a:r>
              <a:rPr lang="fr-CA" sz="3240"/>
              <a:t>ASSURANCES – RETRAITE</a:t>
            </a:r>
            <a:endParaRPr/>
          </a:p>
        </p:txBody>
      </p:sp>
      <p:sp>
        <p:nvSpPr>
          <p:cNvPr id="647" name="Google Shape;647;p80"/>
          <p:cNvSpPr txBox="1"/>
          <p:nvPr>
            <p:ph idx="10" type="dt"/>
          </p:nvPr>
        </p:nvSpPr>
        <p:spPr>
          <a:xfrm>
            <a:off x="107504" y="6484694"/>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648" name="Google Shape;648;p80"/>
          <p:cNvSpPr txBox="1"/>
          <p:nvPr>
            <p:ph idx="12" type="sldNum"/>
          </p:nvPr>
        </p:nvSpPr>
        <p:spPr>
          <a:xfrm>
            <a:off x="4343400" y="2198688"/>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81"/>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Absences - Retards</a:t>
            </a:r>
            <a:endParaRPr/>
          </a:p>
        </p:txBody>
      </p:sp>
      <p:sp>
        <p:nvSpPr>
          <p:cNvPr id="654" name="Google Shape;654;p81"/>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273050" lvl="0" marL="273050" rtl="0" algn="l">
              <a:lnSpc>
                <a:spcPct val="100000"/>
              </a:lnSpc>
              <a:spcBef>
                <a:spcPts val="0"/>
              </a:spcBef>
              <a:spcAft>
                <a:spcPts val="0"/>
              </a:spcAft>
              <a:buSzPts val="1704"/>
              <a:buChar char="⚫"/>
            </a:pPr>
            <a:r>
              <a:rPr lang="fr-CA" sz="1704"/>
              <a:t>Si vous prévoyez un </a:t>
            </a:r>
            <a:r>
              <a:rPr b="1" lang="fr-CA" sz="1704" u="sng"/>
              <a:t>retard</a:t>
            </a:r>
            <a:r>
              <a:rPr lang="fr-CA" sz="1704"/>
              <a:t>, avisez immédiatement le Service de soutien au programme au poste 7822.</a:t>
            </a:r>
            <a:endParaRPr/>
          </a:p>
          <a:p>
            <a:pPr indent="-273050" lvl="0" marL="273050" rtl="0" algn="l">
              <a:lnSpc>
                <a:spcPct val="100000"/>
              </a:lnSpc>
              <a:spcBef>
                <a:spcPts val="1500"/>
              </a:spcBef>
              <a:spcAft>
                <a:spcPts val="0"/>
              </a:spcAft>
              <a:buSzPts val="1704"/>
              <a:buChar char="⚫"/>
            </a:pPr>
            <a:r>
              <a:rPr lang="fr-CA" sz="1704"/>
              <a:t>Si vous prévoyez une </a:t>
            </a:r>
            <a:r>
              <a:rPr b="1" lang="fr-CA" sz="1704" u="sng"/>
              <a:t>absence</a:t>
            </a:r>
            <a:r>
              <a:rPr lang="fr-CA" sz="1704"/>
              <a:t>, utilisez </a:t>
            </a:r>
            <a:r>
              <a:rPr i="1" lang="fr-CA" sz="1704"/>
              <a:t>Colnet</a:t>
            </a:r>
            <a:r>
              <a:rPr lang="fr-CA" sz="1704"/>
              <a:t> / onglet  </a:t>
            </a:r>
            <a:r>
              <a:rPr i="1" lang="fr-CA" sz="1704"/>
              <a:t>Absences</a:t>
            </a:r>
            <a:r>
              <a:rPr lang="fr-CA" sz="1704"/>
              <a:t>, ou encore signaler votre absence au poste 7882</a:t>
            </a:r>
            <a:endParaRPr/>
          </a:p>
          <a:p>
            <a:pPr indent="-261937" lvl="1" marL="630238" rtl="0" algn="l">
              <a:lnSpc>
                <a:spcPct val="100000"/>
              </a:lnSpc>
              <a:spcBef>
                <a:spcPts val="500"/>
              </a:spcBef>
              <a:spcAft>
                <a:spcPts val="0"/>
              </a:spcAft>
              <a:buSzPts val="1085"/>
              <a:buChar char="⚪"/>
            </a:pPr>
            <a:r>
              <a:rPr lang="fr-CA" sz="1550"/>
              <a:t>Lorsque vous indiquez le motif de votre absence, une zone de texte vous permet de transmettre un message à vos élèves.</a:t>
            </a:r>
            <a:endParaRPr/>
          </a:p>
          <a:p>
            <a:pPr indent="0" lvl="0" marL="0" rtl="0" algn="l">
              <a:lnSpc>
                <a:spcPct val="100000"/>
              </a:lnSpc>
              <a:spcBef>
                <a:spcPts val="3000"/>
              </a:spcBef>
              <a:spcAft>
                <a:spcPts val="0"/>
              </a:spcAft>
              <a:buSzPts val="1704"/>
              <a:buNone/>
            </a:pPr>
            <a:r>
              <a:rPr lang="fr-CA" sz="1704"/>
              <a:t>La </a:t>
            </a:r>
            <a:r>
              <a:rPr b="1" lang="fr-CA" sz="1704" u="sng"/>
              <a:t>durée de l’absence </a:t>
            </a:r>
            <a:r>
              <a:rPr lang="fr-CA" sz="1704"/>
              <a:t>sera établie de la façon suivante : </a:t>
            </a:r>
            <a:endParaRPr/>
          </a:p>
          <a:p>
            <a:pPr indent="-273050" lvl="0" marL="273050" rtl="0" algn="l">
              <a:lnSpc>
                <a:spcPct val="100000"/>
              </a:lnSpc>
              <a:spcBef>
                <a:spcPts val="1000"/>
              </a:spcBef>
              <a:spcAft>
                <a:spcPts val="0"/>
              </a:spcAft>
              <a:buSzPts val="1704"/>
              <a:buChar char="⚫"/>
            </a:pPr>
            <a:r>
              <a:rPr lang="fr-CA" sz="1704"/>
              <a:t>Une à trois périodes d’absence au cours d’une journée équivaut à une demi-journée d’absence </a:t>
            </a:r>
            <a:endParaRPr/>
          </a:p>
          <a:p>
            <a:pPr indent="-273050" lvl="0" marL="273050" rtl="0" algn="l">
              <a:lnSpc>
                <a:spcPct val="100000"/>
              </a:lnSpc>
              <a:spcBef>
                <a:spcPts val="1000"/>
              </a:spcBef>
              <a:spcAft>
                <a:spcPts val="0"/>
              </a:spcAft>
              <a:buSzPts val="1704"/>
              <a:buChar char="⚫"/>
            </a:pPr>
            <a:r>
              <a:rPr lang="fr-CA" sz="1704"/>
              <a:t>Quatre périodes et plus d’absence au cours d’une journée équivaut à une journée d’absence</a:t>
            </a:r>
            <a:endParaRPr/>
          </a:p>
          <a:p>
            <a:pPr indent="0" lvl="0" marL="0" rtl="0" algn="l">
              <a:lnSpc>
                <a:spcPct val="100000"/>
              </a:lnSpc>
              <a:spcBef>
                <a:spcPts val="3000"/>
              </a:spcBef>
              <a:spcAft>
                <a:spcPts val="0"/>
              </a:spcAft>
              <a:buSzPts val="1704"/>
              <a:buNone/>
            </a:pPr>
            <a:r>
              <a:rPr lang="fr-CA" sz="1704"/>
              <a:t>Pour les </a:t>
            </a:r>
            <a:r>
              <a:rPr b="1" lang="fr-CA" sz="1704" u="sng"/>
              <a:t>absences de plus de 5 jours </a:t>
            </a:r>
            <a:r>
              <a:rPr lang="fr-CA" sz="1704"/>
              <a:t>pour raison de maladie, la Direction des ressources humaines doit approuver le retour au travail. Le personnel enseignant doit téléphoner au Service des relations humaines au poste 2868 pour recevoir des informations sur le sujet. </a:t>
            </a:r>
            <a:endParaRPr/>
          </a:p>
        </p:txBody>
      </p:sp>
      <p:sp>
        <p:nvSpPr>
          <p:cNvPr id="655" name="Google Shape;655;p81"/>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656" name="Google Shape;656;p81"/>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657" name="Google Shape;657;p81"/>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82"/>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Absences - Congés de maladie</a:t>
            </a:r>
            <a:endParaRPr/>
          </a:p>
        </p:txBody>
      </p:sp>
      <p:sp>
        <p:nvSpPr>
          <p:cNvPr id="663" name="Google Shape;663;p82"/>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273050" lvl="0" marL="273050" rtl="0" algn="l">
              <a:lnSpc>
                <a:spcPct val="100000"/>
              </a:lnSpc>
              <a:spcBef>
                <a:spcPts val="0"/>
              </a:spcBef>
              <a:spcAft>
                <a:spcPts val="0"/>
              </a:spcAft>
              <a:buSzPts val="1704"/>
              <a:buChar char="⚫"/>
            </a:pPr>
            <a:r>
              <a:rPr lang="fr-CA" sz="1704" u="sng">
                <a:solidFill>
                  <a:srgbClr val="800000"/>
                </a:solidFill>
              </a:rPr>
              <a:t>Au premier engagement</a:t>
            </a:r>
            <a:r>
              <a:rPr lang="fr-CA" sz="1704"/>
              <a:t>, on vous alloue six </a:t>
            </a:r>
            <a:r>
              <a:rPr lang="fr-CA" sz="1704" u="sng">
                <a:solidFill>
                  <a:srgbClr val="800000"/>
                </a:solidFill>
              </a:rPr>
              <a:t>(6) jours </a:t>
            </a:r>
            <a:r>
              <a:rPr lang="fr-CA" sz="1704"/>
              <a:t>de congé. C’est une allocation « à vie ».</a:t>
            </a:r>
            <a:endParaRPr/>
          </a:p>
          <a:p>
            <a:pPr indent="-273050" lvl="0" marL="273050" rtl="0" algn="l">
              <a:lnSpc>
                <a:spcPct val="100000"/>
              </a:lnSpc>
              <a:spcBef>
                <a:spcPts val="1500"/>
              </a:spcBef>
              <a:spcAft>
                <a:spcPts val="0"/>
              </a:spcAft>
              <a:buSzPts val="1704"/>
              <a:buChar char="⚫"/>
            </a:pPr>
            <a:r>
              <a:rPr lang="fr-CA" sz="1704" u="sng">
                <a:solidFill>
                  <a:srgbClr val="800000"/>
                </a:solidFill>
              </a:rPr>
              <a:t>Chaque année</a:t>
            </a:r>
            <a:r>
              <a:rPr lang="fr-CA" sz="1704"/>
              <a:t>, en septembre, on vous alloue sept </a:t>
            </a:r>
            <a:r>
              <a:rPr lang="fr-CA" sz="1704" u="sng">
                <a:solidFill>
                  <a:srgbClr val="800000"/>
                </a:solidFill>
              </a:rPr>
              <a:t>(7) jours </a:t>
            </a:r>
            <a:r>
              <a:rPr lang="fr-CA" sz="1704"/>
              <a:t>de congé. </a:t>
            </a:r>
            <a:endParaRPr/>
          </a:p>
          <a:p>
            <a:pPr indent="-273050" lvl="0" marL="273050" rtl="0" algn="l">
              <a:lnSpc>
                <a:spcPct val="100000"/>
              </a:lnSpc>
              <a:spcBef>
                <a:spcPts val="1500"/>
              </a:spcBef>
              <a:spcAft>
                <a:spcPts val="0"/>
              </a:spcAft>
              <a:buSzPts val="1704"/>
              <a:buChar char="⚫"/>
            </a:pPr>
            <a:r>
              <a:rPr lang="fr-CA" sz="1704"/>
              <a:t>Pour un non-permanent qui n’est pas assuré d‘un temps complet annuel, ces allocations sont octroyés par session (3,5 jours) au pourcentage de la tâche.</a:t>
            </a:r>
            <a:endParaRPr/>
          </a:p>
          <a:p>
            <a:pPr indent="-273050" lvl="0" marL="273050" rtl="0" algn="l">
              <a:lnSpc>
                <a:spcPct val="100000"/>
              </a:lnSpc>
              <a:spcBef>
                <a:spcPts val="1500"/>
              </a:spcBef>
              <a:spcAft>
                <a:spcPts val="0"/>
              </a:spcAft>
              <a:buSzPts val="1704"/>
              <a:buChar char="⚫"/>
            </a:pPr>
            <a:r>
              <a:rPr lang="fr-CA" sz="1704"/>
              <a:t>Lorsque vous avez épuisé la banque de 7 jours dans la même année scolaire, le Collège puise dans la banque de 6 jours.</a:t>
            </a:r>
            <a:endParaRPr/>
          </a:p>
          <a:p>
            <a:pPr indent="-273050" lvl="0" marL="273050" rtl="0" algn="l">
              <a:lnSpc>
                <a:spcPct val="100000"/>
              </a:lnSpc>
              <a:spcBef>
                <a:spcPts val="1500"/>
              </a:spcBef>
              <a:spcAft>
                <a:spcPts val="0"/>
              </a:spcAft>
              <a:buSzPts val="1704"/>
              <a:buChar char="⚫"/>
            </a:pPr>
            <a:r>
              <a:rPr lang="fr-CA" sz="1704"/>
              <a:t>Au 30 juin, s’il reste moins de 13 jours en banque, on ajoute le solde non utilisé des jours de congé de maladie, jusqu’à un plafond de 20 jours. </a:t>
            </a:r>
            <a:endParaRPr/>
          </a:p>
          <a:p>
            <a:pPr indent="-273050" lvl="0" marL="273050" rtl="0" algn="l">
              <a:lnSpc>
                <a:spcPct val="100000"/>
              </a:lnSpc>
              <a:spcBef>
                <a:spcPts val="1500"/>
              </a:spcBef>
              <a:spcAft>
                <a:spcPts val="0"/>
              </a:spcAft>
              <a:buSzPts val="1704"/>
              <a:buChar char="⚫"/>
            </a:pPr>
            <a:r>
              <a:rPr lang="fr-CA" sz="1704"/>
              <a:t>Ces congés sont non monnayables</a:t>
            </a:r>
            <a:endParaRPr/>
          </a:p>
          <a:p>
            <a:pPr indent="-273050" lvl="0" marL="273050" rtl="0" algn="l">
              <a:lnSpc>
                <a:spcPct val="100000"/>
              </a:lnSpc>
              <a:spcBef>
                <a:spcPts val="1500"/>
              </a:spcBef>
              <a:spcAft>
                <a:spcPts val="0"/>
              </a:spcAft>
              <a:buSzPts val="1704"/>
              <a:buChar char="⚫"/>
            </a:pPr>
            <a:r>
              <a:rPr lang="fr-CA" sz="1704"/>
              <a:t>Après 3 jours de maladie, le Collège peut exiger une attestation médicale. </a:t>
            </a:r>
            <a:endParaRPr/>
          </a:p>
          <a:p>
            <a:pPr indent="-273050" lvl="0" marL="273050" rtl="0" algn="l">
              <a:lnSpc>
                <a:spcPct val="100000"/>
              </a:lnSpc>
              <a:spcBef>
                <a:spcPts val="1500"/>
              </a:spcBef>
              <a:spcAft>
                <a:spcPts val="0"/>
              </a:spcAft>
              <a:buSzPts val="1704"/>
              <a:buChar char="⚫"/>
            </a:pPr>
            <a:r>
              <a:rPr lang="fr-CA" sz="1704"/>
              <a:t>Après </a:t>
            </a:r>
            <a:r>
              <a:rPr lang="fr-CA" sz="1704" u="sng">
                <a:solidFill>
                  <a:srgbClr val="800000"/>
                </a:solidFill>
              </a:rPr>
              <a:t>5 jours </a:t>
            </a:r>
            <a:r>
              <a:rPr lang="fr-CA" sz="1704"/>
              <a:t>de maladie </a:t>
            </a:r>
            <a:r>
              <a:rPr lang="fr-CA" sz="1704" u="sng">
                <a:solidFill>
                  <a:srgbClr val="800000"/>
                </a:solidFill>
              </a:rPr>
              <a:t>consécutifs</a:t>
            </a:r>
            <a:r>
              <a:rPr lang="fr-CA" sz="1704"/>
              <a:t>, on tombe sur l</a:t>
            </a:r>
            <a:r>
              <a:rPr lang="fr-CA" sz="1704" u="sng">
                <a:solidFill>
                  <a:srgbClr val="800000"/>
                </a:solidFill>
              </a:rPr>
              <a:t>’assurance-salaire</a:t>
            </a:r>
            <a:r>
              <a:rPr lang="fr-CA" sz="1704"/>
              <a:t> et le Collège verse 85 % du salaire.</a:t>
            </a:r>
            <a:endParaRPr/>
          </a:p>
        </p:txBody>
      </p:sp>
      <p:sp>
        <p:nvSpPr>
          <p:cNvPr id="664" name="Google Shape;664;p82"/>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665" name="Google Shape;665;p82"/>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666" name="Google Shape;666;p82"/>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83"/>
          <p:cNvSpPr txBox="1"/>
          <p:nvPr>
            <p:ph type="title"/>
          </p:nvPr>
        </p:nvSpPr>
        <p:spPr>
          <a:xfrm>
            <a:off x="429900" y="188650"/>
            <a:ext cx="8534400" cy="7989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Clr>
                <a:schemeClr val="dk1"/>
              </a:buClr>
              <a:buFont typeface="Arial"/>
              <a:buNone/>
            </a:pPr>
            <a:r>
              <a:rPr lang="fr-CA"/>
              <a:t>Vacances</a:t>
            </a:r>
            <a:endParaRPr/>
          </a:p>
        </p:txBody>
      </p:sp>
      <p:sp>
        <p:nvSpPr>
          <p:cNvPr id="673" name="Google Shape;673;p83"/>
          <p:cNvSpPr txBox="1"/>
          <p:nvPr>
            <p:ph idx="1" type="body"/>
          </p:nvPr>
        </p:nvSpPr>
        <p:spPr>
          <a:xfrm>
            <a:off x="179512" y="1556792"/>
            <a:ext cx="8784900" cy="4824600"/>
          </a:xfrm>
          <a:prstGeom prst="rect">
            <a:avLst/>
          </a:prstGeom>
        </p:spPr>
        <p:txBody>
          <a:bodyPr anchorCtr="0" anchor="t" bIns="45700" lIns="91425" spcFirstLastPara="1" rIns="91425" wrap="square" tIns="45700">
            <a:noAutofit/>
          </a:bodyPr>
          <a:lstStyle/>
          <a:p>
            <a:pPr indent="-273050" lvl="0" marL="273050" rtl="0" algn="l">
              <a:spcBef>
                <a:spcPts val="0"/>
              </a:spcBef>
              <a:spcAft>
                <a:spcPts val="0"/>
              </a:spcAft>
              <a:buSzPts val="2200"/>
              <a:buChar char="⚫"/>
            </a:pPr>
            <a:r>
              <a:rPr lang="fr-CA"/>
              <a:t>Un enseignant à temps complet doit être disponible pendant 10 mois, sauf les 7 jours fériés déterminés par la direction. (voir </a:t>
            </a:r>
            <a:r>
              <a:rPr lang="fr-CA" u="sng">
                <a:solidFill>
                  <a:schemeClr val="hlink"/>
                </a:solidFill>
                <a:hlinkClick r:id="rId3"/>
              </a:rPr>
              <a:t>Intranet/Le Collège</a:t>
            </a:r>
            <a:r>
              <a:rPr lang="fr-CA"/>
              <a:t>)</a:t>
            </a:r>
            <a:endParaRPr/>
          </a:p>
          <a:p>
            <a:pPr indent="-273050" lvl="0" marL="273050" rtl="0" algn="l">
              <a:spcBef>
                <a:spcPts val="1500"/>
              </a:spcBef>
              <a:spcAft>
                <a:spcPts val="0"/>
              </a:spcAft>
              <a:buSzPts val="2200"/>
              <a:buChar char="⚫"/>
            </a:pPr>
            <a:r>
              <a:rPr lang="fr-CA"/>
              <a:t>Un enseignant à temps complet a 2 mois de vacances (+ 1 jour pour la St-Jean Baptiste).</a:t>
            </a:r>
            <a:endParaRPr/>
          </a:p>
          <a:p>
            <a:pPr indent="-273050" lvl="0" marL="273050" rtl="0" algn="l">
              <a:spcBef>
                <a:spcPts val="1500"/>
              </a:spcBef>
              <a:spcAft>
                <a:spcPts val="0"/>
              </a:spcAft>
              <a:buSzPts val="2200"/>
              <a:buChar char="⚫"/>
            </a:pPr>
            <a:r>
              <a:rPr lang="fr-CA"/>
              <a:t>Selon la convention collective, la période des vacances doit être établie par le Collège entre le 15 juin et le 1er septembre. La Direction des études communique ces dates aux enseignants chaque année.</a:t>
            </a:r>
            <a:endParaRPr/>
          </a:p>
          <a:p>
            <a:pPr indent="0" lvl="0" marL="0" rtl="0" algn="l">
              <a:spcBef>
                <a:spcPts val="2000"/>
              </a:spcBef>
              <a:spcAft>
                <a:spcPts val="0"/>
              </a:spcAft>
              <a:buNone/>
            </a:pPr>
            <a:r>
              <a:t/>
            </a:r>
            <a:endParaRPr/>
          </a:p>
        </p:txBody>
      </p:sp>
      <p:sp>
        <p:nvSpPr>
          <p:cNvPr id="674" name="Google Shape;674;p83"/>
          <p:cNvSpPr txBox="1"/>
          <p:nvPr>
            <p:ph idx="12" type="sldNum"/>
          </p:nvPr>
        </p:nvSpPr>
        <p:spPr>
          <a:xfrm>
            <a:off x="4362450" y="1027113"/>
            <a:ext cx="457200" cy="4413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Clr>
                <a:srgbClr val="000000"/>
              </a:buClr>
              <a:buFont typeface="Arial"/>
              <a:buNone/>
            </a:pPr>
            <a:fld id="{00000000-1234-1234-1234-123412341234}" type="slidenum">
              <a:rPr lang="fr-CA"/>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84"/>
          <p:cNvSpPr txBox="1"/>
          <p:nvPr>
            <p:ph type="title"/>
          </p:nvPr>
        </p:nvSpPr>
        <p:spPr>
          <a:xfrm>
            <a:off x="179512" y="188640"/>
            <a:ext cx="8784900" cy="798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Vacances</a:t>
            </a:r>
            <a:endParaRPr/>
          </a:p>
        </p:txBody>
      </p:sp>
      <p:sp>
        <p:nvSpPr>
          <p:cNvPr id="680" name="Google Shape;680;p84"/>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273050" lvl="0" marL="273050" rtl="0" algn="l">
              <a:spcBef>
                <a:spcPts val="1500"/>
              </a:spcBef>
              <a:spcAft>
                <a:spcPts val="0"/>
              </a:spcAft>
              <a:buSzPts val="2200"/>
              <a:buChar char="⚫"/>
            </a:pPr>
            <a:r>
              <a:rPr lang="fr-CA"/>
              <a:t>À la session d’automne, on gagne le bénéfice des vacances des deux premières paies de l’été. </a:t>
            </a:r>
            <a:endParaRPr/>
          </a:p>
          <a:p>
            <a:pPr indent="-273050" lvl="0" marL="273050" rtl="0" algn="l">
              <a:spcBef>
                <a:spcPts val="1500"/>
              </a:spcBef>
              <a:spcAft>
                <a:spcPts val="0"/>
              </a:spcAft>
              <a:buSzPts val="2200"/>
              <a:buChar char="⚫"/>
            </a:pPr>
            <a:r>
              <a:rPr lang="fr-CA"/>
              <a:t>À la session d’hiver, on gagne le bénéfice des vacances des deux dernières paies de l’été. </a:t>
            </a:r>
            <a:endParaRPr/>
          </a:p>
        </p:txBody>
      </p:sp>
      <p:sp>
        <p:nvSpPr>
          <p:cNvPr id="681" name="Google Shape;681;p84"/>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682" name="Google Shape;682;p84"/>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graphicFrame>
        <p:nvGraphicFramePr>
          <p:cNvPr id="683" name="Google Shape;683;p84"/>
          <p:cNvGraphicFramePr/>
          <p:nvPr/>
        </p:nvGraphicFramePr>
        <p:xfrm>
          <a:off x="179388" y="5649913"/>
          <a:ext cx="3000000" cy="3000000"/>
        </p:xfrm>
        <a:graphic>
          <a:graphicData uri="http://schemas.openxmlformats.org/drawingml/2006/table">
            <a:tbl>
              <a:tblPr bandRow="1" firstRow="1">
                <a:noFill/>
                <a:tableStyleId>{87F68960-F908-48B1-AED7-A4121F590B8B}</a:tableStyleId>
              </a:tblPr>
              <a:tblGrid>
                <a:gridCol w="2196250"/>
                <a:gridCol w="2196250"/>
                <a:gridCol w="2196250"/>
                <a:gridCol w="2196250"/>
              </a:tblGrid>
              <a:tr h="658875">
                <a:tc>
                  <a:txBody>
                    <a:bodyPr/>
                    <a:lstStyle/>
                    <a:p>
                      <a:pPr indent="0" lvl="0" marL="0" marR="0" rtl="0" algn="ctr">
                        <a:spcBef>
                          <a:spcPts val="0"/>
                        </a:spcBef>
                        <a:spcAft>
                          <a:spcPts val="0"/>
                        </a:spcAft>
                        <a:buNone/>
                      </a:pPr>
                      <a:r>
                        <a:rPr lang="fr-CA" sz="1600"/>
                        <a:t>Session</a:t>
                      </a:r>
                      <a:endParaRPr/>
                    </a:p>
                    <a:p>
                      <a:pPr indent="0" lvl="0" marL="0" marR="0" rtl="0" algn="ctr">
                        <a:spcBef>
                          <a:spcPts val="0"/>
                        </a:spcBef>
                        <a:spcAft>
                          <a:spcPts val="0"/>
                        </a:spcAft>
                        <a:buNone/>
                      </a:pPr>
                      <a:r>
                        <a:rPr lang="fr-CA" sz="1600"/>
                        <a:t>d'automne</a:t>
                      </a:r>
                      <a:endParaRPr/>
                    </a:p>
                  </a:txBody>
                  <a:tcPr marT="45725" marB="45725" marR="91450" marL="91450"/>
                </a:tc>
                <a:tc>
                  <a:txBody>
                    <a:bodyPr/>
                    <a:lstStyle/>
                    <a:p>
                      <a:pPr indent="0" lvl="0" marL="0" marR="0" rtl="0" algn="ctr">
                        <a:spcBef>
                          <a:spcPts val="0"/>
                        </a:spcBef>
                        <a:spcAft>
                          <a:spcPts val="0"/>
                        </a:spcAft>
                        <a:buNone/>
                      </a:pPr>
                      <a:r>
                        <a:rPr lang="fr-CA" sz="1600"/>
                        <a:t>Session</a:t>
                      </a:r>
                      <a:endParaRPr/>
                    </a:p>
                    <a:p>
                      <a:pPr indent="0" lvl="0" marL="0" marR="0" rtl="0" algn="ctr">
                        <a:spcBef>
                          <a:spcPts val="0"/>
                        </a:spcBef>
                        <a:spcAft>
                          <a:spcPts val="0"/>
                        </a:spcAft>
                        <a:buNone/>
                      </a:pPr>
                      <a:r>
                        <a:rPr lang="fr-CA" sz="1600"/>
                        <a:t>d’hiver</a:t>
                      </a:r>
                      <a:endParaRPr/>
                    </a:p>
                  </a:txBody>
                  <a:tcPr marT="45725" marB="45725" marR="91450" marL="91450">
                    <a:solidFill>
                      <a:srgbClr val="00B0F0"/>
                    </a:solidFill>
                  </a:tcPr>
                </a:tc>
                <a:tc>
                  <a:txBody>
                    <a:bodyPr/>
                    <a:lstStyle/>
                    <a:p>
                      <a:pPr indent="0" lvl="0" marL="0" marR="0" rtl="0" algn="ctr">
                        <a:spcBef>
                          <a:spcPts val="0"/>
                        </a:spcBef>
                        <a:spcAft>
                          <a:spcPts val="0"/>
                        </a:spcAft>
                        <a:buNone/>
                      </a:pPr>
                      <a:r>
                        <a:rPr lang="fr-CA" sz="1600"/>
                        <a:t>2 premières </a:t>
                      </a:r>
                      <a:br>
                        <a:rPr lang="fr-CA" sz="1600"/>
                      </a:br>
                      <a:r>
                        <a:rPr lang="fr-CA" sz="1600"/>
                        <a:t>paies de l’été</a:t>
                      </a:r>
                      <a:endParaRPr sz="1600"/>
                    </a:p>
                  </a:txBody>
                  <a:tcPr marT="45725" marB="45725" marR="91450" marL="91450"/>
                </a:tc>
                <a:tc>
                  <a:txBody>
                    <a:bodyPr/>
                    <a:lstStyle/>
                    <a:p>
                      <a:pPr indent="0" lvl="0" marL="0" marR="0" rtl="0" algn="ctr">
                        <a:spcBef>
                          <a:spcPts val="0"/>
                        </a:spcBef>
                        <a:spcAft>
                          <a:spcPts val="0"/>
                        </a:spcAft>
                        <a:buNone/>
                      </a:pPr>
                      <a:r>
                        <a:rPr lang="fr-CA" sz="1600"/>
                        <a:t>2 dernières</a:t>
                      </a:r>
                      <a:endParaRPr/>
                    </a:p>
                    <a:p>
                      <a:pPr indent="0" lvl="0" marL="0" marR="0" rtl="0" algn="ctr">
                        <a:spcBef>
                          <a:spcPts val="0"/>
                        </a:spcBef>
                        <a:spcAft>
                          <a:spcPts val="0"/>
                        </a:spcAft>
                        <a:buNone/>
                      </a:pPr>
                      <a:r>
                        <a:rPr lang="fr-CA" sz="1600"/>
                        <a:t>paies de l’été</a:t>
                      </a:r>
                      <a:endParaRPr/>
                    </a:p>
                  </a:txBody>
                  <a:tcPr marT="45725" marB="45725" marR="91450" marL="91450">
                    <a:solidFill>
                      <a:srgbClr val="00B0F0"/>
                    </a:solidFill>
                  </a:tcPr>
                </a:tc>
              </a:tr>
            </a:tbl>
          </a:graphicData>
        </a:graphic>
      </p:graphicFrame>
      <p:sp>
        <p:nvSpPr>
          <p:cNvPr id="684" name="Google Shape;684;p84"/>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5"/>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Vacances – Report de disponibilité</a:t>
            </a:r>
            <a:endParaRPr/>
          </a:p>
        </p:txBody>
      </p:sp>
      <p:sp>
        <p:nvSpPr>
          <p:cNvPr id="690" name="Google Shape;690;p85"/>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200"/>
              <a:buNone/>
            </a:pPr>
            <a:r>
              <a:rPr b="1" lang="fr-CA">
                <a:solidFill>
                  <a:srgbClr val="800000"/>
                </a:solidFill>
              </a:rPr>
              <a:t>L’intersession</a:t>
            </a:r>
            <a:r>
              <a:rPr lang="fr-CA"/>
              <a:t> n’est pas une période de vacances.</a:t>
            </a:r>
            <a:endParaRPr/>
          </a:p>
          <a:p>
            <a:pPr indent="0" lvl="0" marL="0" rtl="0" algn="l">
              <a:spcBef>
                <a:spcPts val="1500"/>
              </a:spcBef>
              <a:spcAft>
                <a:spcPts val="0"/>
              </a:spcAft>
              <a:buSzPts val="2200"/>
              <a:buNone/>
            </a:pPr>
            <a:r>
              <a:rPr lang="fr-CA"/>
              <a:t>La </a:t>
            </a:r>
            <a:r>
              <a:rPr b="1" lang="fr-CA">
                <a:solidFill>
                  <a:srgbClr val="800000"/>
                </a:solidFill>
              </a:rPr>
              <a:t>semaine de mise à niveau </a:t>
            </a:r>
            <a:r>
              <a:rPr lang="fr-CA"/>
              <a:t>n’est pas une période de vacances.</a:t>
            </a:r>
            <a:endParaRPr/>
          </a:p>
          <a:p>
            <a:pPr indent="0" lvl="0" marL="0" rtl="0" algn="l">
              <a:spcBef>
                <a:spcPts val="1500"/>
              </a:spcBef>
              <a:spcAft>
                <a:spcPts val="0"/>
              </a:spcAft>
              <a:buSzPts val="2200"/>
              <a:buNone/>
            </a:pPr>
            <a:r>
              <a:rPr lang="fr-CA"/>
              <a:t>Nous devons être disponibles pour le collège. Cela ne veut pas dire « être de garde » comme un pompier! On peut s’éloigner de notre domicile dans la mesure où il est possible de nous joindre et de nous fixer un rendez-vous.</a:t>
            </a:r>
            <a:endParaRPr/>
          </a:p>
          <a:p>
            <a:pPr indent="-273050" lvl="0" marL="273050" rtl="0" algn="l">
              <a:spcBef>
                <a:spcPts val="2000"/>
              </a:spcBef>
              <a:spcAft>
                <a:spcPts val="0"/>
              </a:spcAft>
              <a:buClr>
                <a:srgbClr val="702C1C"/>
              </a:buClr>
              <a:buSzPts val="2200"/>
              <a:buChar char="⚫"/>
            </a:pPr>
            <a:r>
              <a:rPr lang="fr-CA"/>
              <a:t>Pendant l’intersession, si on part à l’étranger, une demande de « report de disponibilité » permet de nommer un répondant qui pourra nous remplacer, par exemple dans le cas d’une révision de note ou si la répartition de tâches a lieu pendant notre absence. </a:t>
            </a:r>
            <a:endParaRPr/>
          </a:p>
          <a:p>
            <a:pPr indent="-273050" lvl="0" marL="273050" rtl="0" algn="l">
              <a:spcBef>
                <a:spcPts val="2000"/>
              </a:spcBef>
              <a:spcAft>
                <a:spcPts val="0"/>
              </a:spcAft>
              <a:buClr>
                <a:srgbClr val="702C1C"/>
              </a:buClr>
              <a:buSzPts val="2200"/>
              <a:buChar char="⚫"/>
            </a:pPr>
            <a:r>
              <a:rPr lang="fr-CA"/>
              <a:t>La politique du Collège est de refuser un report de disponibilité pendant la semaine de mise à niveau. </a:t>
            </a:r>
            <a:endParaRPr/>
          </a:p>
        </p:txBody>
      </p:sp>
      <p:sp>
        <p:nvSpPr>
          <p:cNvPr id="691" name="Google Shape;691;p85"/>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692" name="Google Shape;692;p85"/>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693" name="Google Shape;693;p85"/>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86"/>
          <p:cNvSpPr txBox="1"/>
          <p:nvPr>
            <p:ph type="title"/>
          </p:nvPr>
        </p:nvSpPr>
        <p:spPr>
          <a:xfrm>
            <a:off x="179388" y="188913"/>
            <a:ext cx="8785225" cy="10795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CA" sz="2600">
                <a:solidFill>
                  <a:srgbClr val="7B9899"/>
                </a:solidFill>
              </a:rPr>
              <a:t>Calendrier des jours fériés et chômés personnel enseignant</a:t>
            </a:r>
            <a:br>
              <a:rPr lang="fr-CA" sz="2400">
                <a:solidFill>
                  <a:srgbClr val="7B9899"/>
                </a:solidFill>
              </a:rPr>
            </a:br>
            <a:r>
              <a:rPr b="1" lang="fr-CA" sz="2400">
                <a:solidFill>
                  <a:srgbClr val="C00000"/>
                </a:solidFill>
              </a:rPr>
              <a:t>2021 - 2022</a:t>
            </a:r>
            <a:r>
              <a:rPr lang="fr-CA" sz="2400">
                <a:solidFill>
                  <a:srgbClr val="7B9899"/>
                </a:solidFill>
              </a:rPr>
              <a:t>	 </a:t>
            </a:r>
            <a:r>
              <a:rPr b="1" lang="fr-CA" sz="2400">
                <a:solidFill>
                  <a:srgbClr val="008000"/>
                </a:solidFill>
              </a:rPr>
              <a:t>(art. 5-9)</a:t>
            </a:r>
            <a:endParaRPr sz="2000">
              <a:solidFill>
                <a:srgbClr val="7B9899"/>
              </a:solidFill>
            </a:endParaRPr>
          </a:p>
        </p:txBody>
      </p:sp>
      <p:sp>
        <p:nvSpPr>
          <p:cNvPr id="699" name="Google Shape;699;p86"/>
          <p:cNvSpPr txBox="1"/>
          <p:nvPr>
            <p:ph idx="1" type="body"/>
          </p:nvPr>
        </p:nvSpPr>
        <p:spPr>
          <a:xfrm>
            <a:off x="179388" y="1556791"/>
            <a:ext cx="8785225" cy="482495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200"/>
              <a:buFont typeface="Noto Sans Symbols"/>
              <a:buNone/>
            </a:pPr>
            <a:r>
              <a:rPr lang="fr-CA"/>
              <a:t>Intranet</a:t>
            </a:r>
            <a:r>
              <a:rPr lang="fr-CA"/>
              <a:t> / Avantages et conditions de travail / Personnel enseignant /Documents et formulaires / Calendrier des jours fériés  </a:t>
            </a:r>
            <a:endParaRPr/>
          </a:p>
          <a:p>
            <a:pPr indent="0" lvl="0" marL="0" rtl="0" algn="l">
              <a:spcBef>
                <a:spcPts val="0"/>
              </a:spcBef>
              <a:spcAft>
                <a:spcPts val="0"/>
              </a:spcAft>
              <a:buSzPts val="2200"/>
              <a:buFont typeface="Noto Sans Symbols"/>
              <a:buNone/>
            </a:pPr>
            <a:r>
              <a:rPr lang="fr-CA"/>
              <a:t>			</a:t>
            </a:r>
            <a:endParaRPr/>
          </a:p>
          <a:p>
            <a:pPr indent="-274320" lvl="0" marL="274320" rtl="0" algn="l">
              <a:lnSpc>
                <a:spcPct val="110000"/>
              </a:lnSpc>
              <a:spcBef>
                <a:spcPts val="0"/>
              </a:spcBef>
              <a:spcAft>
                <a:spcPts val="0"/>
              </a:spcAft>
              <a:buSzPts val="2200"/>
              <a:buFont typeface="Noto Sans Symbols"/>
              <a:buChar char="⚫"/>
            </a:pPr>
            <a:r>
              <a:rPr lang="fr-CA"/>
              <a:t>Fête du Travail</a:t>
            </a:r>
            <a:endParaRPr/>
          </a:p>
          <a:p>
            <a:pPr indent="-274320" lvl="0" marL="274320" rtl="0" algn="l">
              <a:lnSpc>
                <a:spcPct val="110000"/>
              </a:lnSpc>
              <a:spcBef>
                <a:spcPts val="500"/>
              </a:spcBef>
              <a:spcAft>
                <a:spcPts val="0"/>
              </a:spcAft>
              <a:buSzPts val="2200"/>
              <a:buFont typeface="Noto Sans Symbols"/>
              <a:buChar char="⚫"/>
            </a:pPr>
            <a:r>
              <a:rPr lang="fr-CA"/>
              <a:t>Action de grâce</a:t>
            </a:r>
            <a:endParaRPr/>
          </a:p>
          <a:p>
            <a:pPr indent="-274320" lvl="0" marL="274320" rtl="0" algn="l">
              <a:lnSpc>
                <a:spcPct val="110000"/>
              </a:lnSpc>
              <a:spcBef>
                <a:spcPts val="500"/>
              </a:spcBef>
              <a:spcAft>
                <a:spcPts val="0"/>
              </a:spcAft>
              <a:buSzPts val="2200"/>
              <a:buFont typeface="Noto Sans Symbols"/>
              <a:buChar char="⚫"/>
            </a:pPr>
            <a:r>
              <a:rPr lang="fr-CA"/>
              <a:t>27 décembre </a:t>
            </a:r>
            <a:endParaRPr/>
          </a:p>
          <a:p>
            <a:pPr indent="-274320" lvl="0" marL="274320" rtl="0" algn="l">
              <a:lnSpc>
                <a:spcPct val="110000"/>
              </a:lnSpc>
              <a:spcBef>
                <a:spcPts val="500"/>
              </a:spcBef>
              <a:spcAft>
                <a:spcPts val="0"/>
              </a:spcAft>
              <a:buSzPts val="2200"/>
              <a:buFont typeface="Noto Sans Symbols"/>
              <a:buChar char="⚫"/>
            </a:pPr>
            <a:r>
              <a:rPr lang="fr-CA"/>
              <a:t>3 janvier </a:t>
            </a:r>
            <a:endParaRPr/>
          </a:p>
          <a:p>
            <a:pPr indent="-274320" lvl="0" marL="274320" rtl="0" algn="l">
              <a:lnSpc>
                <a:spcPct val="110000"/>
              </a:lnSpc>
              <a:spcBef>
                <a:spcPts val="500"/>
              </a:spcBef>
              <a:spcAft>
                <a:spcPts val="0"/>
              </a:spcAft>
              <a:buSzPts val="2200"/>
              <a:buFont typeface="Noto Sans Symbols"/>
              <a:buChar char="⚫"/>
            </a:pPr>
            <a:r>
              <a:rPr lang="fr-CA"/>
              <a:t>Vendredi saint</a:t>
            </a:r>
            <a:endParaRPr/>
          </a:p>
          <a:p>
            <a:pPr indent="-274320" lvl="0" marL="274320" rtl="0" algn="l">
              <a:lnSpc>
                <a:spcPct val="110000"/>
              </a:lnSpc>
              <a:spcBef>
                <a:spcPts val="500"/>
              </a:spcBef>
              <a:spcAft>
                <a:spcPts val="0"/>
              </a:spcAft>
              <a:buSzPts val="2200"/>
              <a:buFont typeface="Noto Sans Symbols"/>
              <a:buChar char="⚫"/>
            </a:pPr>
            <a:r>
              <a:rPr lang="fr-CA"/>
              <a:t>Lundi de Pâques</a:t>
            </a:r>
            <a:endParaRPr/>
          </a:p>
          <a:p>
            <a:pPr indent="-274320" lvl="0" marL="274320" rtl="0" algn="l">
              <a:lnSpc>
                <a:spcPct val="110000"/>
              </a:lnSpc>
              <a:spcBef>
                <a:spcPts val="500"/>
              </a:spcBef>
              <a:spcAft>
                <a:spcPts val="0"/>
              </a:spcAft>
              <a:buSzPts val="2200"/>
              <a:buFont typeface="Noto Sans Symbols"/>
              <a:buChar char="⚫"/>
            </a:pPr>
            <a:r>
              <a:rPr lang="fr-CA"/>
              <a:t>Fête des Patriotes</a:t>
            </a:r>
            <a:endParaRPr/>
          </a:p>
          <a:p>
            <a:pPr indent="-274320" lvl="0" marL="274320" rtl="0" algn="l">
              <a:lnSpc>
                <a:spcPct val="110000"/>
              </a:lnSpc>
              <a:spcBef>
                <a:spcPts val="500"/>
              </a:spcBef>
              <a:spcAft>
                <a:spcPts val="0"/>
              </a:spcAft>
              <a:buSzPts val="2200"/>
              <a:buFont typeface="Noto Sans Symbols"/>
              <a:buChar char="⚫"/>
            </a:pPr>
            <a:r>
              <a:rPr lang="fr-CA"/>
              <a:t>Fête nationale (</a:t>
            </a:r>
            <a:r>
              <a:rPr lang="fr-CA" sz="1800"/>
              <a:t>1 journée qui s’ajoute à notre période de vacances estivales)</a:t>
            </a:r>
            <a:endParaRPr/>
          </a:p>
        </p:txBody>
      </p:sp>
      <p:sp>
        <p:nvSpPr>
          <p:cNvPr id="700" name="Google Shape;700;p86"/>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701" name="Google Shape;701;p86"/>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
        <p:nvSpPr>
          <p:cNvPr id="702" name="Google Shape;702;p86"/>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87"/>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solidFill>
                  <a:srgbClr val="7B9899"/>
                </a:solidFill>
              </a:rPr>
              <a:t>Congés</a:t>
            </a:r>
            <a:endParaRPr b="1" sz="2400">
              <a:solidFill>
                <a:srgbClr val="008000"/>
              </a:solidFill>
            </a:endParaRPr>
          </a:p>
        </p:txBody>
      </p:sp>
      <p:sp>
        <p:nvSpPr>
          <p:cNvPr id="708" name="Google Shape;708;p87"/>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709" name="Google Shape;709;p87"/>
          <p:cNvSpPr txBox="1"/>
          <p:nvPr>
            <p:ph idx="1" type="body"/>
          </p:nvPr>
        </p:nvSpPr>
        <p:spPr>
          <a:xfrm>
            <a:off x="179388" y="1527175"/>
            <a:ext cx="8785225" cy="4854575"/>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2200"/>
              <a:buFont typeface="Noto Sans Symbols"/>
              <a:buChar char="⚫"/>
            </a:pPr>
            <a:r>
              <a:rPr lang="fr-CA"/>
              <a:t>Congés </a:t>
            </a:r>
            <a:endParaRPr/>
          </a:p>
          <a:p>
            <a:pPr indent="-179387" lvl="1" marL="538163" rtl="0" algn="l">
              <a:spcBef>
                <a:spcPts val="1000"/>
              </a:spcBef>
              <a:spcAft>
                <a:spcPts val="0"/>
              </a:spcAft>
              <a:buSzPts val="1400"/>
              <a:buFont typeface="Noto Sans Symbols"/>
              <a:buChar char="▪"/>
            </a:pPr>
            <a:r>
              <a:rPr lang="fr-CA"/>
              <a:t>de maternité – de paternité – parental  </a:t>
            </a:r>
            <a:r>
              <a:rPr b="1" lang="fr-CA" sz="1800">
                <a:solidFill>
                  <a:srgbClr val="008000"/>
                </a:solidFill>
              </a:rPr>
              <a:t>(art. 5-6)</a:t>
            </a:r>
            <a:endParaRPr/>
          </a:p>
          <a:p>
            <a:pPr indent="-179387" lvl="1" marL="538163" rtl="0" algn="l">
              <a:spcBef>
                <a:spcPts val="1000"/>
              </a:spcBef>
              <a:spcAft>
                <a:spcPts val="0"/>
              </a:spcAft>
              <a:buSzPts val="1400"/>
              <a:buFont typeface="Noto Sans Symbols"/>
              <a:buChar char="▪"/>
            </a:pPr>
            <a:r>
              <a:rPr lang="fr-CA"/>
              <a:t>de perfectionnement – sans salaire – de maladie – d’invalidité </a:t>
            </a:r>
            <a:endParaRPr/>
          </a:p>
          <a:p>
            <a:pPr indent="-179387" lvl="1" marL="538163" rtl="0" algn="l">
              <a:spcBef>
                <a:spcPts val="1000"/>
              </a:spcBef>
              <a:spcAft>
                <a:spcPts val="0"/>
              </a:spcAft>
              <a:buSzPts val="1400"/>
              <a:buFont typeface="Noto Sans Symbols"/>
              <a:buChar char="▪"/>
            </a:pPr>
            <a:r>
              <a:rPr lang="fr-CA"/>
              <a:t>spéciaux – pour raisons familiales </a:t>
            </a:r>
            <a:r>
              <a:rPr b="1" lang="fr-CA" sz="1800">
                <a:solidFill>
                  <a:srgbClr val="008000"/>
                </a:solidFill>
              </a:rPr>
              <a:t>(art. 5-9)</a:t>
            </a:r>
            <a:endParaRPr/>
          </a:p>
          <a:p>
            <a:pPr indent="0" lvl="2" marL="811213" rtl="0" algn="l">
              <a:spcBef>
                <a:spcPts val="0"/>
              </a:spcBef>
              <a:spcAft>
                <a:spcPts val="0"/>
              </a:spcAft>
              <a:buSzPts val="1350"/>
              <a:buFont typeface="Noto Sans Symbols"/>
              <a:buNone/>
            </a:pPr>
            <a:r>
              <a:rPr i="1" lang="fr-CA"/>
              <a:t>déménagement, mariage, décès dans la famille, de compassion, etc.</a:t>
            </a:r>
            <a:endParaRPr/>
          </a:p>
          <a:p>
            <a:pPr indent="-274320" lvl="0" marL="274320" rtl="0" algn="l">
              <a:spcBef>
                <a:spcPts val="2000"/>
              </a:spcBef>
              <a:spcAft>
                <a:spcPts val="0"/>
              </a:spcAft>
              <a:buSzPts val="2200"/>
              <a:buFont typeface="Noto Sans Symbols"/>
              <a:buChar char="⚫"/>
            </a:pPr>
            <a:r>
              <a:rPr lang="fr-CA"/>
              <a:t>Adressez-vous au syndicat si les réponses obtenues à la Direction des relations </a:t>
            </a:r>
            <a:r>
              <a:rPr lang="fr-CA"/>
              <a:t>humaines</a:t>
            </a:r>
            <a:r>
              <a:rPr lang="fr-CA"/>
              <a:t> ne vous satisfont pas.</a:t>
            </a:r>
            <a:endParaRPr/>
          </a:p>
          <a:p>
            <a:pPr indent="-269875" lvl="1" marL="892175" rtl="0" algn="l">
              <a:spcBef>
                <a:spcPts val="1000"/>
              </a:spcBef>
              <a:spcAft>
                <a:spcPts val="0"/>
              </a:spcAft>
              <a:buSzPts val="1400"/>
              <a:buFont typeface="Noto Sans Symbols"/>
              <a:buNone/>
            </a:pPr>
            <a:r>
              <a:t/>
            </a:r>
            <a:endParaRPr/>
          </a:p>
          <a:p>
            <a:pPr indent="0" lvl="0" marL="0" rtl="0" algn="l">
              <a:spcBef>
                <a:spcPts val="2000"/>
              </a:spcBef>
              <a:spcAft>
                <a:spcPts val="0"/>
              </a:spcAft>
              <a:buSzPts val="2200"/>
              <a:buFont typeface="Noto Sans Symbols"/>
              <a:buNone/>
            </a:pPr>
            <a:r>
              <a:rPr b="1" lang="fr-CA">
                <a:solidFill>
                  <a:srgbClr val="800000"/>
                </a:solidFill>
              </a:rPr>
              <a:t>NOTEZ BIEN</a:t>
            </a:r>
            <a:br>
              <a:rPr b="1" lang="fr-CA">
                <a:solidFill>
                  <a:srgbClr val="800000"/>
                </a:solidFill>
              </a:rPr>
            </a:br>
            <a:r>
              <a:rPr lang="fr-CA"/>
              <a:t>L’ancienneté s’accumule pendant un congé de maternité en proportion de la tâche qui nous </a:t>
            </a:r>
            <a:r>
              <a:rPr lang="fr-CA" u="sng"/>
              <a:t>aurait été attribuée </a:t>
            </a:r>
            <a:r>
              <a:rPr lang="fr-CA"/>
              <a:t>si vous n’aviez pas bénéficié du congé.</a:t>
            </a:r>
            <a:endParaRPr/>
          </a:p>
        </p:txBody>
      </p:sp>
      <p:sp>
        <p:nvSpPr>
          <p:cNvPr id="710" name="Google Shape;710;p87"/>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
        <p:nvSpPr>
          <p:cNvPr id="711" name="Google Shape;711;p87"/>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88"/>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Perfectionnement</a:t>
            </a:r>
            <a:endParaRPr/>
          </a:p>
        </p:txBody>
      </p:sp>
      <p:sp>
        <p:nvSpPr>
          <p:cNvPr id="717" name="Google Shape;717;p88"/>
          <p:cNvSpPr txBox="1"/>
          <p:nvPr>
            <p:ph idx="1" type="body"/>
          </p:nvPr>
        </p:nvSpPr>
        <p:spPr>
          <a:xfrm>
            <a:off x="179512" y="1556792"/>
            <a:ext cx="8784976" cy="4824536"/>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2200"/>
              <a:buChar char="⚫"/>
            </a:pPr>
            <a:r>
              <a:rPr lang="fr-CA"/>
              <a:t>Vos demandes de remboursement de perfectionnement doivent être soumises </a:t>
            </a:r>
            <a:r>
              <a:rPr b="1" lang="fr-CA">
                <a:solidFill>
                  <a:srgbClr val="800000"/>
                </a:solidFill>
              </a:rPr>
              <a:t>au préalable </a:t>
            </a:r>
            <a:r>
              <a:rPr lang="fr-CA"/>
              <a:t>au comité de perfectionnement par l’entremise du Service des relations humaines.</a:t>
            </a:r>
            <a:endParaRPr/>
          </a:p>
          <a:p>
            <a:pPr indent="-273050" lvl="0" marL="273050" rtl="0" algn="l">
              <a:spcBef>
                <a:spcPts val="1500"/>
              </a:spcBef>
              <a:spcAft>
                <a:spcPts val="0"/>
              </a:spcAft>
              <a:buSzPts val="2200"/>
              <a:buChar char="⚫"/>
            </a:pPr>
            <a:r>
              <a:rPr lang="fr-CA"/>
              <a:t>Les demandes doivent être accompagnées d’une </a:t>
            </a:r>
            <a:r>
              <a:rPr b="1" lang="fr-CA">
                <a:solidFill>
                  <a:srgbClr val="800000"/>
                </a:solidFill>
              </a:rPr>
              <a:t>lettre</a:t>
            </a:r>
            <a:r>
              <a:rPr lang="fr-CA"/>
              <a:t> expliquant en quoi l’activité constitue un perfectionnement et de toutes les </a:t>
            </a:r>
            <a:r>
              <a:rPr b="1" lang="fr-CA">
                <a:solidFill>
                  <a:srgbClr val="800000"/>
                </a:solidFill>
              </a:rPr>
              <a:t>pièces justificatives</a:t>
            </a:r>
            <a:r>
              <a:rPr lang="fr-CA"/>
              <a:t> </a:t>
            </a:r>
            <a:r>
              <a:rPr lang="fr-CA" sz="1800"/>
              <a:t>(détails de l’activité, preuve d’inscription, preuve de paiement, attestation de participation, etc.)</a:t>
            </a:r>
            <a:endParaRPr/>
          </a:p>
          <a:p>
            <a:pPr indent="-273050" lvl="0" marL="273050" rtl="0" algn="l">
              <a:spcBef>
                <a:spcPts val="1500"/>
              </a:spcBef>
              <a:spcAft>
                <a:spcPts val="0"/>
              </a:spcAft>
              <a:buSzPts val="2200"/>
              <a:buChar char="⚫"/>
            </a:pPr>
            <a:r>
              <a:rPr lang="fr-CA"/>
              <a:t>Si le perfectionnement implique un </a:t>
            </a:r>
            <a:r>
              <a:rPr b="1" lang="fr-CA">
                <a:solidFill>
                  <a:srgbClr val="800000"/>
                </a:solidFill>
              </a:rPr>
              <a:t>congé</a:t>
            </a:r>
            <a:r>
              <a:rPr lang="fr-CA"/>
              <a:t>, ce congé doit faire l’objet d’une demande à votre supérieur immédiat </a:t>
            </a:r>
            <a:r>
              <a:rPr lang="fr-CA" sz="1800"/>
              <a:t>(directeur adjoint aux études)</a:t>
            </a:r>
            <a:r>
              <a:rPr lang="fr-CA"/>
              <a:t>.</a:t>
            </a:r>
            <a:endParaRPr/>
          </a:p>
          <a:p>
            <a:pPr indent="-273050" lvl="0" marL="273050" rtl="0" algn="l">
              <a:spcBef>
                <a:spcPts val="1500"/>
              </a:spcBef>
              <a:spcAft>
                <a:spcPts val="0"/>
              </a:spcAft>
              <a:buSzPts val="2200"/>
              <a:buChar char="⚫"/>
            </a:pPr>
            <a:r>
              <a:rPr lang="fr-CA"/>
              <a:t>Attention aux </a:t>
            </a:r>
            <a:r>
              <a:rPr b="1" lang="fr-CA">
                <a:solidFill>
                  <a:srgbClr val="800000"/>
                </a:solidFill>
              </a:rPr>
              <a:t>délais</a:t>
            </a:r>
            <a:r>
              <a:rPr lang="fr-CA"/>
              <a:t> pour demander les remboursements!</a:t>
            </a:r>
            <a:endParaRPr/>
          </a:p>
          <a:p>
            <a:pPr indent="-273050" lvl="0" marL="273050" rtl="0" algn="l">
              <a:spcBef>
                <a:spcPts val="1500"/>
              </a:spcBef>
              <a:spcAft>
                <a:spcPts val="0"/>
              </a:spcAft>
              <a:buSzPts val="2200"/>
              <a:buChar char="⚫"/>
            </a:pPr>
            <a:r>
              <a:rPr lang="fr-CA"/>
              <a:t>Lisez le formulaire et toutes les petites notes qu’il contient!</a:t>
            </a:r>
            <a:endParaRPr/>
          </a:p>
        </p:txBody>
      </p:sp>
      <p:sp>
        <p:nvSpPr>
          <p:cNvPr id="718" name="Google Shape;718;p88"/>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719" name="Google Shape;719;p88"/>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720" name="Google Shape;720;p88"/>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89"/>
          <p:cNvSpPr txBox="1"/>
          <p:nvPr>
            <p:ph type="title"/>
          </p:nvPr>
        </p:nvSpPr>
        <p:spPr>
          <a:xfrm>
            <a:off x="179388" y="188913"/>
            <a:ext cx="8785225" cy="863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CA"/>
              <a:t>Assurances</a:t>
            </a:r>
            <a:endParaRPr sz="1800">
              <a:solidFill>
                <a:srgbClr val="702C1C"/>
              </a:solidFill>
            </a:endParaRPr>
          </a:p>
        </p:txBody>
      </p:sp>
      <p:sp>
        <p:nvSpPr>
          <p:cNvPr id="726" name="Google Shape;726;p89"/>
          <p:cNvSpPr txBox="1"/>
          <p:nvPr>
            <p:ph idx="1" type="body"/>
          </p:nvPr>
        </p:nvSpPr>
        <p:spPr>
          <a:xfrm>
            <a:off x="179388" y="1412875"/>
            <a:ext cx="8785225" cy="4968875"/>
          </a:xfrm>
          <a:prstGeom prst="rect">
            <a:avLst/>
          </a:prstGeom>
          <a:noFill/>
          <a:ln>
            <a:noFill/>
          </a:ln>
        </p:spPr>
        <p:txBody>
          <a:bodyPr anchorCtr="0" anchor="ctr" bIns="45700" lIns="91425" spcFirstLastPara="1" rIns="91425" wrap="square" tIns="45700">
            <a:noAutofit/>
          </a:bodyPr>
          <a:lstStyle/>
          <a:p>
            <a:pPr indent="-274320" lvl="0" marL="274320" rtl="0" algn="l">
              <a:spcBef>
                <a:spcPts val="0"/>
              </a:spcBef>
              <a:spcAft>
                <a:spcPts val="0"/>
              </a:spcAft>
              <a:buSzPts val="2200"/>
              <a:buFont typeface="Noto Sans Symbols"/>
              <a:buChar char="⚫"/>
            </a:pPr>
            <a:r>
              <a:rPr lang="fr-CA"/>
              <a:t>L’adhésion à un régime d’assurance collective est </a:t>
            </a:r>
            <a:r>
              <a:rPr b="1" lang="fr-CA">
                <a:solidFill>
                  <a:srgbClr val="800000"/>
                </a:solidFill>
              </a:rPr>
              <a:t>obligatoire</a:t>
            </a:r>
            <a:r>
              <a:rPr lang="fr-CA">
                <a:solidFill>
                  <a:srgbClr val="800000"/>
                </a:solidFill>
              </a:rPr>
              <a:t> </a:t>
            </a:r>
            <a:r>
              <a:rPr lang="fr-CA"/>
              <a:t>lorsque notre situation nous y donne accès d’une manière ou d’une autre. </a:t>
            </a:r>
            <a:endParaRPr/>
          </a:p>
          <a:p>
            <a:pPr indent="-274320" lvl="0" marL="274320" rtl="0" algn="l">
              <a:spcBef>
                <a:spcPts val="1000"/>
              </a:spcBef>
              <a:spcAft>
                <a:spcPts val="0"/>
              </a:spcAft>
              <a:buSzPts val="2200"/>
              <a:buFont typeface="Noto Sans Symbols"/>
              <a:buChar char="⚫"/>
            </a:pPr>
            <a:r>
              <a:rPr lang="fr-CA"/>
              <a:t>On peut choisir l'</a:t>
            </a:r>
            <a:r>
              <a:rPr b="1" lang="fr-CA">
                <a:solidFill>
                  <a:srgbClr val="800000"/>
                </a:solidFill>
              </a:rPr>
              <a:t>assurance d’un conjoint </a:t>
            </a:r>
            <a:r>
              <a:rPr lang="fr-CA"/>
              <a:t>si elle est plus avantageuse.</a:t>
            </a:r>
            <a:endParaRPr/>
          </a:p>
          <a:p>
            <a:pPr indent="-274320" lvl="0" marL="274320" rtl="0" algn="l">
              <a:spcBef>
                <a:spcPts val="1000"/>
              </a:spcBef>
              <a:spcAft>
                <a:spcPts val="0"/>
              </a:spcAft>
              <a:buSzPts val="2200"/>
              <a:buFont typeface="Noto Sans Symbols"/>
              <a:buChar char="⚫"/>
            </a:pPr>
            <a:r>
              <a:rPr lang="fr-CA"/>
              <a:t>Lorsqu'on cesse d’être couvert par l'assurance collective, il faut aviser le gouvernement. La contribution à </a:t>
            </a:r>
            <a:r>
              <a:rPr lang="fr-CA"/>
              <a:t>l'</a:t>
            </a:r>
            <a:r>
              <a:rPr b="1" lang="fr-CA">
                <a:solidFill>
                  <a:srgbClr val="800000"/>
                </a:solidFill>
              </a:rPr>
              <a:t>assurance médicaments du gouvernement</a:t>
            </a:r>
            <a:r>
              <a:rPr lang="fr-CA">
                <a:solidFill>
                  <a:srgbClr val="800000"/>
                </a:solidFill>
              </a:rPr>
              <a:t> </a:t>
            </a:r>
            <a:r>
              <a:rPr lang="fr-CA"/>
              <a:t>s’effectue alors au moment de la déclaration de revenus.</a:t>
            </a:r>
            <a:endParaRPr/>
          </a:p>
          <a:p>
            <a:pPr indent="-274320" lvl="0" marL="274320" rtl="0" algn="l">
              <a:spcBef>
                <a:spcPts val="1000"/>
              </a:spcBef>
              <a:spcAft>
                <a:spcPts val="0"/>
              </a:spcAft>
              <a:buSzPts val="2200"/>
              <a:buFont typeface="Noto Sans Symbols"/>
              <a:buChar char="⚫"/>
            </a:pPr>
            <a:r>
              <a:rPr lang="fr-CA"/>
              <a:t>Notre assurance collective est modulaire </a:t>
            </a:r>
            <a:r>
              <a:rPr b="1" lang="fr-CA">
                <a:solidFill>
                  <a:srgbClr val="800000"/>
                </a:solidFill>
              </a:rPr>
              <a:t>A-B-C</a:t>
            </a:r>
            <a:r>
              <a:rPr lang="fr-CA"/>
              <a:t> (voir le site de la FNEEQ). </a:t>
            </a:r>
            <a:endParaRPr/>
          </a:p>
          <a:p>
            <a:pPr indent="-274320" lvl="0" marL="274320" rtl="0" algn="l">
              <a:spcBef>
                <a:spcPts val="1000"/>
              </a:spcBef>
              <a:spcAft>
                <a:spcPts val="0"/>
              </a:spcAft>
              <a:buSzPts val="2200"/>
              <a:buFont typeface="Noto Sans Symbols"/>
              <a:buChar char="⚫"/>
            </a:pPr>
            <a:r>
              <a:rPr lang="fr-CA"/>
              <a:t>L’assurance </a:t>
            </a:r>
            <a:r>
              <a:rPr b="1" lang="fr-CA">
                <a:solidFill>
                  <a:srgbClr val="800000"/>
                </a:solidFill>
              </a:rPr>
              <a:t>invalidité longue durée</a:t>
            </a:r>
            <a:r>
              <a:rPr b="1" lang="fr-CA"/>
              <a:t> </a:t>
            </a:r>
            <a:r>
              <a:rPr lang="fr-CA"/>
              <a:t>est obligatoire pour les permanents seulement, mais il est fortement conseillé à tous d’y adhérer. </a:t>
            </a:r>
            <a:endParaRPr/>
          </a:p>
          <a:p>
            <a:pPr indent="-274320" lvl="0" marL="274320" rtl="0" algn="l">
              <a:spcBef>
                <a:spcPts val="1000"/>
              </a:spcBef>
              <a:spcAft>
                <a:spcPts val="0"/>
              </a:spcAft>
              <a:buSzPts val="2200"/>
              <a:buFont typeface="Noto Sans Symbols"/>
              <a:buChar char="⚫"/>
            </a:pPr>
            <a:r>
              <a:rPr lang="fr-CA"/>
              <a:t>Pour obtenir des renseignements concernant les modalités de remboursement, il faut s’adresser au Service des relations humaines.</a:t>
            </a:r>
            <a:endParaRPr/>
          </a:p>
        </p:txBody>
      </p:sp>
      <p:sp>
        <p:nvSpPr>
          <p:cNvPr id="727" name="Google Shape;727;p89"/>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728" name="Google Shape;728;p89"/>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
        <p:nvSpPr>
          <p:cNvPr id="729" name="Google Shape;729;p89"/>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90"/>
          <p:cNvSpPr txBox="1"/>
          <p:nvPr>
            <p:ph type="title"/>
          </p:nvPr>
        </p:nvSpPr>
        <p:spPr>
          <a:xfrm>
            <a:off x="179512" y="188640"/>
            <a:ext cx="8784976" cy="7989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a:t>PVRTT (art. 5-14.00)</a:t>
            </a:r>
            <a:endParaRPr/>
          </a:p>
        </p:txBody>
      </p:sp>
      <p:sp>
        <p:nvSpPr>
          <p:cNvPr id="735" name="Google Shape;735;p90"/>
          <p:cNvSpPr txBox="1"/>
          <p:nvPr>
            <p:ph idx="1" type="body"/>
          </p:nvPr>
        </p:nvSpPr>
        <p:spPr>
          <a:xfrm>
            <a:off x="179512" y="1844824"/>
            <a:ext cx="8784976" cy="4536504"/>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Clr>
                <a:srgbClr val="702C1C"/>
              </a:buClr>
              <a:buSzPts val="2200"/>
              <a:buChar char="⚫"/>
            </a:pPr>
            <a:r>
              <a:rPr lang="fr-CA"/>
              <a:t>Le programme volontaire de réduction de temps de travail (PVRTT) est une option à partir du moment où on a accumulé </a:t>
            </a:r>
            <a:r>
              <a:rPr b="1" lang="fr-CA"/>
              <a:t>trois ans d’ancienneté</a:t>
            </a:r>
            <a:r>
              <a:rPr lang="fr-CA"/>
              <a:t>. Il faut aussi obtenir une </a:t>
            </a:r>
            <a:r>
              <a:rPr b="1" lang="fr-CA"/>
              <a:t>charge annuelle</a:t>
            </a:r>
            <a:r>
              <a:rPr lang="fr-CA"/>
              <a:t> (</a:t>
            </a:r>
            <a:r>
              <a:rPr lang="fr-CA" sz="2000">
                <a:solidFill>
                  <a:srgbClr val="008000"/>
                </a:solidFill>
              </a:rPr>
              <a:t>art. 5-14.03</a:t>
            </a:r>
            <a:r>
              <a:rPr lang="fr-CA"/>
              <a:t>) </a:t>
            </a:r>
            <a:endParaRPr/>
          </a:p>
          <a:p>
            <a:pPr indent="-273050" lvl="0" marL="273050" rtl="0" algn="l">
              <a:spcBef>
                <a:spcPts val="2000"/>
              </a:spcBef>
              <a:spcAft>
                <a:spcPts val="0"/>
              </a:spcAft>
              <a:buClr>
                <a:srgbClr val="702C1C"/>
              </a:buClr>
              <a:buSzPts val="2200"/>
              <a:buChar char="⚫"/>
            </a:pPr>
            <a:r>
              <a:rPr lang="fr-CA"/>
              <a:t>Minimum de réduction permis = 10 % annuel ou 20 % session.</a:t>
            </a:r>
            <a:br>
              <a:rPr lang="fr-CA"/>
            </a:br>
            <a:r>
              <a:rPr lang="fr-CA"/>
              <a:t>Maximum de réduction permis = 60 % (tâche = 40%).</a:t>
            </a:r>
            <a:endParaRPr/>
          </a:p>
          <a:p>
            <a:pPr indent="-273050" lvl="0" marL="273050" rtl="0" algn="l">
              <a:spcBef>
                <a:spcPts val="2000"/>
              </a:spcBef>
              <a:spcAft>
                <a:spcPts val="0"/>
              </a:spcAft>
              <a:buClr>
                <a:srgbClr val="702C1C"/>
              </a:buClr>
              <a:buSzPts val="2200"/>
              <a:buChar char="⚫"/>
            </a:pPr>
            <a:r>
              <a:rPr lang="fr-CA"/>
              <a:t>Les demandes doivent parvenir au Service des relations humaines avant le 15 mai ou avant le 15 novembre selon le cas (avant la répartition). La direction a un certain droit de regard et peut refuser l’aménagement d’un PVRTT dans certaines circonstances.</a:t>
            </a:r>
            <a:endParaRPr/>
          </a:p>
          <a:p>
            <a:pPr indent="0" lvl="0" marL="0" rtl="0" algn="l">
              <a:spcBef>
                <a:spcPts val="2000"/>
              </a:spcBef>
              <a:spcAft>
                <a:spcPts val="0"/>
              </a:spcAft>
              <a:buSzPts val="2200"/>
              <a:buNone/>
            </a:pPr>
            <a:r>
              <a:t/>
            </a:r>
            <a:endParaRPr strike="sngStrike"/>
          </a:p>
        </p:txBody>
      </p:sp>
      <p:sp>
        <p:nvSpPr>
          <p:cNvPr id="736" name="Google Shape;736;p90"/>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737" name="Google Shape;737;p90"/>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
        <p:nvSpPr>
          <p:cNvPr id="738" name="Google Shape;738;p90"/>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91"/>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sz="3200">
                <a:solidFill>
                  <a:srgbClr val="7B9899"/>
                </a:solidFill>
              </a:rPr>
              <a:t>Retraite en vrac</a:t>
            </a:r>
            <a:endParaRPr sz="3200">
              <a:solidFill>
                <a:srgbClr val="800000"/>
              </a:solidFill>
            </a:endParaRPr>
          </a:p>
        </p:txBody>
      </p:sp>
      <p:sp>
        <p:nvSpPr>
          <p:cNvPr id="744" name="Google Shape;744;p91"/>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745" name="Google Shape;745;p91"/>
          <p:cNvSpPr txBox="1"/>
          <p:nvPr>
            <p:ph idx="1" type="body"/>
          </p:nvPr>
        </p:nvSpPr>
        <p:spPr>
          <a:xfrm>
            <a:off x="179388" y="1844824"/>
            <a:ext cx="8785225" cy="4536926"/>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2200"/>
              <a:buFont typeface="Noto Sans Symbols"/>
              <a:buChar char="⚫"/>
            </a:pPr>
            <a:r>
              <a:rPr lang="fr-CA"/>
              <a:t>Il faut </a:t>
            </a:r>
            <a:r>
              <a:rPr b="1" lang="fr-CA"/>
              <a:t>aviser la direction </a:t>
            </a:r>
            <a:r>
              <a:rPr lang="fr-CA"/>
              <a:t>des relations humaines 90 jours avant la date prévue de la retraite.</a:t>
            </a:r>
            <a:endParaRPr/>
          </a:p>
          <a:p>
            <a:pPr indent="-274320" lvl="0" marL="274320" rtl="0" algn="l">
              <a:spcBef>
                <a:spcPts val="2000"/>
              </a:spcBef>
              <a:spcAft>
                <a:spcPts val="0"/>
              </a:spcAft>
              <a:buSzPts val="2200"/>
              <a:buFont typeface="Noto Sans Symbols"/>
              <a:buChar char="⚫"/>
            </a:pPr>
            <a:r>
              <a:rPr lang="fr-CA"/>
              <a:t>Prendre sa retraite avant d’avoir cumulé </a:t>
            </a:r>
            <a:r>
              <a:rPr b="1" lang="fr-CA"/>
              <a:t>30 ans de service </a:t>
            </a:r>
            <a:r>
              <a:rPr lang="fr-CA"/>
              <a:t>ou avant d’avoir atteint l’</a:t>
            </a:r>
            <a:r>
              <a:rPr b="1" lang="fr-CA"/>
              <a:t>âge de 60 an</a:t>
            </a:r>
            <a:r>
              <a:rPr b="1" lang="fr-CA"/>
              <a:t>s</a:t>
            </a:r>
            <a:r>
              <a:rPr lang="fr-CA"/>
              <a:t> entraîne des pénalités de 2% par année.</a:t>
            </a:r>
            <a:endParaRPr/>
          </a:p>
          <a:p>
            <a:pPr indent="-274320" lvl="0" marL="274320" rtl="0" algn="l">
              <a:spcBef>
                <a:spcPts val="2000"/>
              </a:spcBef>
              <a:spcAft>
                <a:spcPts val="0"/>
              </a:spcAft>
              <a:buSzPts val="2200"/>
              <a:buFont typeface="Noto Sans Symbols"/>
              <a:buChar char="⚫"/>
            </a:pPr>
            <a:r>
              <a:rPr lang="fr-CA"/>
              <a:t>REGOP – Régie des rentes – Pensions du Canada</a:t>
            </a:r>
            <a:endParaRPr/>
          </a:p>
          <a:p>
            <a:pPr indent="-274319" lvl="1" marL="893445" rtl="0" algn="l">
              <a:spcBef>
                <a:spcPts val="1000"/>
              </a:spcBef>
              <a:spcAft>
                <a:spcPts val="0"/>
              </a:spcAft>
              <a:buSzPts val="1400"/>
              <a:buFont typeface="Noto Sans Symbols"/>
              <a:buChar char="⚫"/>
            </a:pPr>
            <a:r>
              <a:rPr lang="fr-CA"/>
              <a:t>Les prestations de la </a:t>
            </a:r>
            <a:r>
              <a:rPr i="1" lang="fr-CA"/>
              <a:t>Régie des rentes </a:t>
            </a:r>
            <a:r>
              <a:rPr lang="fr-CA"/>
              <a:t>ne sont déterminées que par les règles de la </a:t>
            </a:r>
            <a:r>
              <a:rPr i="1" lang="fr-CA"/>
              <a:t>Régie des rentes.</a:t>
            </a:r>
            <a:endParaRPr/>
          </a:p>
          <a:p>
            <a:pPr indent="-274319" lvl="1" marL="893445" rtl="0" algn="l">
              <a:spcBef>
                <a:spcPts val="1000"/>
              </a:spcBef>
              <a:spcAft>
                <a:spcPts val="0"/>
              </a:spcAft>
              <a:buSzPts val="1400"/>
              <a:buFont typeface="Noto Sans Symbols"/>
              <a:buChar char="⚫"/>
            </a:pPr>
            <a:r>
              <a:rPr lang="fr-CA"/>
              <a:t>Toutefois, les prestations du REGOP peuvent fluctuer en fonction de celles de la Régie des rentes si la retraite est prise avant l’âge de 65 ans. </a:t>
            </a:r>
            <a:endParaRPr/>
          </a:p>
          <a:p>
            <a:pPr indent="-274319" lvl="1" marL="893445" rtl="0" algn="l">
              <a:spcBef>
                <a:spcPts val="1000"/>
              </a:spcBef>
              <a:spcAft>
                <a:spcPts val="0"/>
              </a:spcAft>
              <a:buSzPts val="1400"/>
              <a:buFont typeface="Noto Sans Symbols"/>
              <a:buChar char="⚫"/>
            </a:pPr>
            <a:r>
              <a:rPr lang="fr-CA"/>
              <a:t>La pension du Canada est versée à compter de 65 ans d’âge dans tous les cas sans égard aux autres sources de revenus.</a:t>
            </a:r>
            <a:endParaRPr/>
          </a:p>
          <a:p>
            <a:pPr indent="-134620" lvl="0" marL="274320" rtl="0" algn="l">
              <a:spcBef>
                <a:spcPts val="2000"/>
              </a:spcBef>
              <a:spcAft>
                <a:spcPts val="0"/>
              </a:spcAft>
              <a:buSzPts val="2200"/>
              <a:buFont typeface="Noto Sans Symbols"/>
              <a:buNone/>
            </a:pPr>
            <a:r>
              <a:t/>
            </a:r>
            <a:endParaRPr/>
          </a:p>
          <a:p>
            <a:pPr indent="-134620" lvl="0" marL="274320" rtl="0" algn="l">
              <a:spcBef>
                <a:spcPts val="2000"/>
              </a:spcBef>
              <a:spcAft>
                <a:spcPts val="0"/>
              </a:spcAft>
              <a:buSzPts val="2200"/>
              <a:buFont typeface="Noto Sans Symbols"/>
              <a:buNone/>
            </a:pPr>
            <a:r>
              <a:t/>
            </a:r>
            <a:endParaRPr/>
          </a:p>
          <a:p>
            <a:pPr indent="-134620" lvl="0" marL="274320" rtl="0" algn="l">
              <a:spcBef>
                <a:spcPts val="2000"/>
              </a:spcBef>
              <a:spcAft>
                <a:spcPts val="0"/>
              </a:spcAft>
              <a:buSzPts val="2200"/>
              <a:buFont typeface="Noto Sans Symbols"/>
              <a:buNone/>
            </a:pPr>
            <a:r>
              <a:t/>
            </a:r>
            <a:endParaRPr/>
          </a:p>
        </p:txBody>
      </p:sp>
      <p:sp>
        <p:nvSpPr>
          <p:cNvPr id="746" name="Google Shape;746;p91"/>
          <p:cNvSpPr txBox="1"/>
          <p:nvPr/>
        </p:nvSpPr>
        <p:spPr>
          <a:xfrm>
            <a:off x="6228184" y="6503350"/>
            <a:ext cx="1433606" cy="184666"/>
          </a:xfrm>
          <a:prstGeom prst="rect">
            <a:avLst/>
          </a:prstGeom>
          <a:blipFill rotWithShape="1">
            <a:blip r:embed="rId4">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5"/>
              </a:rPr>
              <a:t>Menu de la section 6</a:t>
            </a:r>
            <a:endParaRPr b="1" sz="1200">
              <a:solidFill>
                <a:schemeClr val="dk1"/>
              </a:solidFill>
              <a:latin typeface="Cambria"/>
              <a:ea typeface="Cambria"/>
              <a:cs typeface="Cambria"/>
              <a:sym typeface="Cambria"/>
            </a:endParaRPr>
          </a:p>
        </p:txBody>
      </p:sp>
      <p:sp>
        <p:nvSpPr>
          <p:cNvPr id="747" name="Google Shape;747;p91"/>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92"/>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sz="3200">
                <a:solidFill>
                  <a:srgbClr val="7B9899"/>
                </a:solidFill>
              </a:rPr>
              <a:t>Préretraite en vrac</a:t>
            </a:r>
            <a:endParaRPr sz="3200">
              <a:solidFill>
                <a:srgbClr val="800000"/>
              </a:solidFill>
            </a:endParaRPr>
          </a:p>
        </p:txBody>
      </p:sp>
      <p:sp>
        <p:nvSpPr>
          <p:cNvPr id="753" name="Google Shape;753;p92"/>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754" name="Google Shape;754;p92"/>
          <p:cNvSpPr txBox="1"/>
          <p:nvPr>
            <p:ph idx="1" type="body"/>
          </p:nvPr>
        </p:nvSpPr>
        <p:spPr>
          <a:xfrm>
            <a:off x="179388" y="1468438"/>
            <a:ext cx="8785225" cy="49133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fr-CA" sz="1800"/>
              <a:t>Consultez : </a:t>
            </a:r>
            <a:endParaRPr sz="1800" u="sng">
              <a:solidFill>
                <a:schemeClr val="hlink"/>
              </a:solidFill>
              <a:hlinkClick r:id="rId3"/>
            </a:endParaRPr>
          </a:p>
          <a:p>
            <a:pPr indent="0" lvl="0" marL="0" rtl="0" algn="l">
              <a:spcBef>
                <a:spcPts val="0"/>
              </a:spcBef>
              <a:spcAft>
                <a:spcPts val="0"/>
              </a:spcAft>
              <a:buSzPts val="1800"/>
              <a:buNone/>
            </a:pPr>
            <a:r>
              <a:rPr lang="fr-CA" sz="1800" u="sng">
                <a:solidFill>
                  <a:schemeClr val="hlink"/>
                </a:solidFill>
                <a:hlinkClick r:id="rId4"/>
              </a:rPr>
              <a:t>http://fneeq.qc.ca/fr/la_retraite_progressive_et_la_retraite_graduelle-355/</a:t>
            </a:r>
            <a:endParaRPr sz="1800"/>
          </a:p>
          <a:p>
            <a:pPr indent="0" lvl="0" marL="0" rtl="0" algn="l">
              <a:spcBef>
                <a:spcPts val="0"/>
              </a:spcBef>
              <a:spcAft>
                <a:spcPts val="0"/>
              </a:spcAft>
              <a:buSzPts val="1800"/>
              <a:buNone/>
            </a:pPr>
            <a:r>
              <a:t/>
            </a:r>
            <a:endParaRPr sz="1800"/>
          </a:p>
          <a:p>
            <a:pPr indent="0" lvl="0" marL="0" rtl="0" algn="l">
              <a:spcBef>
                <a:spcPts val="0"/>
              </a:spcBef>
              <a:spcAft>
                <a:spcPts val="0"/>
              </a:spcAft>
              <a:buSzPts val="1800"/>
              <a:buNone/>
            </a:pPr>
            <a:r>
              <a:t/>
            </a:r>
            <a:endParaRPr sz="1800"/>
          </a:p>
          <a:p>
            <a:pPr indent="0" lvl="0" marL="0" rtl="0" algn="l">
              <a:spcBef>
                <a:spcPts val="2000"/>
              </a:spcBef>
              <a:spcAft>
                <a:spcPts val="0"/>
              </a:spcAft>
              <a:buSzPts val="2400"/>
              <a:buNone/>
            </a:pPr>
            <a:r>
              <a:rPr b="1" lang="fr-CA" sz="2400">
                <a:solidFill>
                  <a:srgbClr val="800000"/>
                </a:solidFill>
              </a:rPr>
              <a:t>DISTINCTION ENTRE </a:t>
            </a:r>
            <a:r>
              <a:rPr b="1" lang="fr-CA" sz="2400">
                <a:solidFill>
                  <a:srgbClr val="800000"/>
                </a:solidFill>
              </a:rPr>
              <a:t>PRÉRETRAITE</a:t>
            </a:r>
            <a:r>
              <a:rPr b="1" lang="fr-CA" sz="2400">
                <a:solidFill>
                  <a:srgbClr val="800000"/>
                </a:solidFill>
              </a:rPr>
              <a:t> ET PVRTT</a:t>
            </a:r>
            <a:endParaRPr/>
          </a:p>
          <a:p>
            <a:pPr indent="0" lvl="0" marL="0" rtl="0" algn="l">
              <a:spcBef>
                <a:spcPts val="2000"/>
              </a:spcBef>
              <a:spcAft>
                <a:spcPts val="0"/>
              </a:spcAft>
              <a:buSzPts val="2200"/>
              <a:buNone/>
            </a:pPr>
            <a:r>
              <a:rPr lang="fr-CA"/>
              <a:t>DURÉE DU PROGRAMME</a:t>
            </a:r>
            <a:endParaRPr/>
          </a:p>
          <a:p>
            <a:pPr indent="-274320" lvl="0" marL="274320" rtl="0" algn="l">
              <a:spcBef>
                <a:spcPts val="1500"/>
              </a:spcBef>
              <a:spcAft>
                <a:spcPts val="0"/>
              </a:spcAft>
              <a:buSzPts val="2200"/>
              <a:buFont typeface="Noto Sans Symbols"/>
              <a:buChar char="⚫"/>
            </a:pPr>
            <a:r>
              <a:rPr lang="fr-CA"/>
              <a:t>Une préretraite peut être prise jusqu’à </a:t>
            </a:r>
            <a:r>
              <a:rPr b="1" lang="fr-CA"/>
              <a:t>cinq (5) ans </a:t>
            </a:r>
            <a:r>
              <a:rPr lang="fr-CA"/>
              <a:t>avant la date prévue de la retraite. Mais au terme des cinq ans, la retraite devient obligatoire.</a:t>
            </a:r>
            <a:endParaRPr/>
          </a:p>
          <a:p>
            <a:pPr indent="-274320" lvl="0" marL="274320" rtl="0" algn="l">
              <a:spcBef>
                <a:spcPts val="1500"/>
              </a:spcBef>
              <a:spcAft>
                <a:spcPts val="0"/>
              </a:spcAft>
              <a:buSzPts val="2200"/>
              <a:buFont typeface="Noto Sans Symbols"/>
              <a:buChar char="⚫"/>
            </a:pPr>
            <a:r>
              <a:rPr lang="fr-CA"/>
              <a:t>On peut se prévaloir du programme de réduction de temps de travail plusieurs années de suite, sans limite de temps.</a:t>
            </a:r>
            <a:endParaRPr/>
          </a:p>
        </p:txBody>
      </p:sp>
      <p:sp>
        <p:nvSpPr>
          <p:cNvPr id="755" name="Google Shape;755;p92"/>
          <p:cNvSpPr txBox="1"/>
          <p:nvPr/>
        </p:nvSpPr>
        <p:spPr>
          <a:xfrm>
            <a:off x="6228184" y="6503350"/>
            <a:ext cx="1433606" cy="184666"/>
          </a:xfrm>
          <a:prstGeom prst="rect">
            <a:avLst/>
          </a:prstGeom>
          <a:blipFill rotWithShape="1">
            <a:blip r:embed="rId5">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6"/>
              </a:rPr>
              <a:t>Menu de la section 6</a:t>
            </a:r>
            <a:endParaRPr b="1" sz="1200">
              <a:solidFill>
                <a:schemeClr val="dk1"/>
              </a:solidFill>
              <a:latin typeface="Cambria"/>
              <a:ea typeface="Cambria"/>
              <a:cs typeface="Cambria"/>
              <a:sym typeface="Cambria"/>
            </a:endParaRPr>
          </a:p>
        </p:txBody>
      </p:sp>
      <p:sp>
        <p:nvSpPr>
          <p:cNvPr id="756" name="Google Shape;756;p92"/>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93"/>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sz="3200">
                <a:solidFill>
                  <a:srgbClr val="7B9899"/>
                </a:solidFill>
              </a:rPr>
              <a:t>Préretraite en vrac</a:t>
            </a:r>
            <a:endParaRPr sz="3200">
              <a:solidFill>
                <a:srgbClr val="800000"/>
              </a:solidFill>
            </a:endParaRPr>
          </a:p>
        </p:txBody>
      </p:sp>
      <p:sp>
        <p:nvSpPr>
          <p:cNvPr id="762" name="Google Shape;762;p93"/>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763" name="Google Shape;763;p93"/>
          <p:cNvSpPr txBox="1"/>
          <p:nvPr>
            <p:ph idx="1" type="body"/>
          </p:nvPr>
        </p:nvSpPr>
        <p:spPr>
          <a:xfrm>
            <a:off x="179389" y="1508126"/>
            <a:ext cx="8641084" cy="487362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70"/>
              <a:buNone/>
            </a:pPr>
            <a:r>
              <a:rPr lang="fr-CA" sz="1870"/>
              <a:t>POURCENTAGE DE TÂCHE</a:t>
            </a:r>
            <a:endParaRPr/>
          </a:p>
          <a:p>
            <a:pPr indent="-274320" lvl="0" marL="274320" rtl="0" algn="l">
              <a:lnSpc>
                <a:spcPct val="110000"/>
              </a:lnSpc>
              <a:spcBef>
                <a:spcPts val="1500"/>
              </a:spcBef>
              <a:spcAft>
                <a:spcPts val="0"/>
              </a:spcAft>
              <a:buSzPts val="1870"/>
              <a:buFont typeface="Noto Sans Symbols"/>
              <a:buChar char="⚫"/>
            </a:pPr>
            <a:r>
              <a:rPr lang="fr-CA" sz="1870"/>
              <a:t>Pour le PVRTT comme pour la préretraite, le </a:t>
            </a:r>
            <a:r>
              <a:rPr b="1" lang="fr-CA" sz="1870"/>
              <a:t>pourcentage de </a:t>
            </a:r>
            <a:r>
              <a:rPr b="1" lang="fr-CA" sz="1870" u="sng"/>
              <a:t>tâche</a:t>
            </a:r>
            <a:r>
              <a:rPr lang="fr-CA" sz="1870"/>
              <a:t> peut se situer entre 40 % et 80 %.</a:t>
            </a:r>
            <a:endParaRPr/>
          </a:p>
          <a:p>
            <a:pPr indent="-274320" lvl="0" marL="274320" rtl="0" algn="l">
              <a:lnSpc>
                <a:spcPct val="110000"/>
              </a:lnSpc>
              <a:spcBef>
                <a:spcPts val="1500"/>
              </a:spcBef>
              <a:spcAft>
                <a:spcPts val="0"/>
              </a:spcAft>
              <a:buSzPts val="1870"/>
              <a:buFont typeface="Noto Sans Symbols"/>
              <a:buChar char="⚫"/>
            </a:pPr>
            <a:r>
              <a:rPr lang="fr-CA" sz="1870"/>
              <a:t>Toutefois, dans le cadre de la préretraite, la direction encourage les enseignants à prendre la même </a:t>
            </a:r>
            <a:r>
              <a:rPr lang="fr-CA" sz="1870" u="sng"/>
              <a:t>libération</a:t>
            </a:r>
            <a:r>
              <a:rPr lang="fr-CA" sz="1870"/>
              <a:t> à l’automne et à l’hiver, alors que pour le PVRTT, il est courant que la libération diffère entre les deux sessions.</a:t>
            </a:r>
            <a:endParaRPr/>
          </a:p>
          <a:p>
            <a:pPr indent="0" lvl="0" marL="0" rtl="0" algn="l">
              <a:lnSpc>
                <a:spcPct val="110000"/>
              </a:lnSpc>
              <a:spcBef>
                <a:spcPts val="1500"/>
              </a:spcBef>
              <a:spcAft>
                <a:spcPts val="0"/>
              </a:spcAft>
              <a:buSzPts val="1870"/>
              <a:buNone/>
            </a:pPr>
            <a:r>
              <a:rPr lang="fr-CA" sz="1870"/>
              <a:t>CONTRIBUTION AU RREGOP ET RRQ</a:t>
            </a:r>
            <a:endParaRPr/>
          </a:p>
          <a:p>
            <a:pPr indent="-274320" lvl="0" marL="274320" rtl="0" algn="l">
              <a:lnSpc>
                <a:spcPct val="110000"/>
              </a:lnSpc>
              <a:spcBef>
                <a:spcPts val="1500"/>
              </a:spcBef>
              <a:spcAft>
                <a:spcPts val="0"/>
              </a:spcAft>
              <a:buSzPts val="1870"/>
              <a:buFont typeface="Noto Sans Symbols"/>
              <a:buChar char="⚫"/>
            </a:pPr>
            <a:r>
              <a:rPr lang="fr-CA" sz="1870"/>
              <a:t>On peut contribuer au RREGOP à 100 % que ce soit dans le cadre d’un PVRTT ou dans celui de la préretraite.</a:t>
            </a:r>
            <a:endParaRPr/>
          </a:p>
          <a:p>
            <a:pPr indent="-274320" lvl="0" marL="274320" rtl="0" algn="l">
              <a:lnSpc>
                <a:spcPct val="110000"/>
              </a:lnSpc>
              <a:spcBef>
                <a:spcPts val="1500"/>
              </a:spcBef>
              <a:spcAft>
                <a:spcPts val="0"/>
              </a:spcAft>
              <a:buSzPts val="1870"/>
              <a:buFont typeface="Noto Sans Symbols"/>
              <a:buChar char="⚫"/>
            </a:pPr>
            <a:r>
              <a:rPr lang="fr-CA" sz="1870"/>
              <a:t>Toutefois, concernant la Régie des rentes, il faut savoir qu’en deçà de 70% de tâche, le salaire de l’enseignant pourrait être inférieur au maximum des gains admissibles (MGA) de la RRQ, auquel cas, l’enseignant ne cotiserait pas pleinement au RRQ.</a:t>
            </a:r>
            <a:endParaRPr/>
          </a:p>
        </p:txBody>
      </p:sp>
      <p:sp>
        <p:nvSpPr>
          <p:cNvPr id="764" name="Google Shape;764;p93"/>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
        <p:nvSpPr>
          <p:cNvPr id="765" name="Google Shape;765;p93"/>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94"/>
          <p:cNvSpPr txBox="1"/>
          <p:nvPr>
            <p:ph type="title"/>
          </p:nvPr>
        </p:nvSpPr>
        <p:spPr>
          <a:xfrm>
            <a:off x="179388" y="188913"/>
            <a:ext cx="8785225" cy="79851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fr-CA" sz="3200">
                <a:solidFill>
                  <a:srgbClr val="7B9899"/>
                </a:solidFill>
              </a:rPr>
              <a:t>Préretraite en vrac</a:t>
            </a:r>
            <a:endParaRPr sz="3200">
              <a:solidFill>
                <a:srgbClr val="800000"/>
              </a:solidFill>
            </a:endParaRPr>
          </a:p>
        </p:txBody>
      </p:sp>
      <p:sp>
        <p:nvSpPr>
          <p:cNvPr id="771" name="Google Shape;771;p94"/>
          <p:cNvSpPr txBox="1"/>
          <p:nvPr>
            <p:ph idx="10" type="dt"/>
          </p:nvPr>
        </p:nvSpPr>
        <p:spPr>
          <a:xfrm>
            <a:off x="179388" y="6453188"/>
            <a:ext cx="1079500" cy="184666"/>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fr-CA"/>
              <a:t>2021-10-14</a:t>
            </a:r>
            <a:endParaRPr/>
          </a:p>
        </p:txBody>
      </p:sp>
      <p:sp>
        <p:nvSpPr>
          <p:cNvPr id="772" name="Google Shape;772;p94"/>
          <p:cNvSpPr txBox="1"/>
          <p:nvPr>
            <p:ph idx="1" type="body"/>
          </p:nvPr>
        </p:nvSpPr>
        <p:spPr>
          <a:xfrm>
            <a:off x="179388" y="1700808"/>
            <a:ext cx="8785225" cy="4680942"/>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2200"/>
              <a:buFont typeface="Noto Sans Symbols"/>
              <a:buChar char="⚫"/>
            </a:pPr>
            <a:r>
              <a:rPr lang="fr-CA"/>
              <a:t>Des formations à la retraite sont offertes chaque session. La formation s’étale sur une fin de semaine et les conjoints sont invités. </a:t>
            </a:r>
            <a:endParaRPr/>
          </a:p>
          <a:p>
            <a:pPr indent="-274320" lvl="0" marL="274320" rtl="0" algn="l">
              <a:spcBef>
                <a:spcPts val="2000"/>
              </a:spcBef>
              <a:spcAft>
                <a:spcPts val="0"/>
              </a:spcAft>
              <a:buSzPts val="2200"/>
              <a:buFont typeface="Noto Sans Symbols"/>
              <a:buChar char="⚫"/>
            </a:pPr>
            <a:r>
              <a:rPr lang="fr-CA"/>
              <a:t>La formation couvre les domaines suivants: </a:t>
            </a:r>
            <a:endParaRPr/>
          </a:p>
          <a:p>
            <a:pPr indent="-274319" lvl="1" marL="893445" rtl="0" algn="l">
              <a:spcBef>
                <a:spcPts val="500"/>
              </a:spcBef>
              <a:spcAft>
                <a:spcPts val="0"/>
              </a:spcAft>
              <a:buSzPts val="1400"/>
              <a:buFont typeface="Noto Sans Symbols"/>
              <a:buChar char="⚫"/>
            </a:pPr>
            <a:r>
              <a:rPr lang="fr-CA"/>
              <a:t>L’aspect psycho-social,</a:t>
            </a:r>
            <a:endParaRPr/>
          </a:p>
          <a:p>
            <a:pPr indent="-274319" lvl="1" marL="893445" rtl="0" algn="l">
              <a:spcBef>
                <a:spcPts val="500"/>
              </a:spcBef>
              <a:spcAft>
                <a:spcPts val="0"/>
              </a:spcAft>
              <a:buSzPts val="1400"/>
              <a:buFont typeface="Noto Sans Symbols"/>
              <a:buChar char="⚫"/>
            </a:pPr>
            <a:r>
              <a:rPr lang="fr-CA"/>
              <a:t>L’aspect financier,</a:t>
            </a:r>
            <a:endParaRPr/>
          </a:p>
          <a:p>
            <a:pPr indent="-274319" lvl="1" marL="893445" rtl="0" algn="l">
              <a:spcBef>
                <a:spcPts val="500"/>
              </a:spcBef>
              <a:spcAft>
                <a:spcPts val="0"/>
              </a:spcAft>
              <a:buSzPts val="1400"/>
              <a:buFont typeface="Noto Sans Symbols"/>
              <a:buChar char="⚫"/>
            </a:pPr>
            <a:r>
              <a:rPr lang="fr-CA"/>
              <a:t>L’aspect légal.</a:t>
            </a:r>
            <a:endParaRPr/>
          </a:p>
          <a:p>
            <a:pPr indent="-274320" lvl="0" marL="274320" rtl="0" algn="l">
              <a:spcBef>
                <a:spcPts val="2000"/>
              </a:spcBef>
              <a:spcAft>
                <a:spcPts val="0"/>
              </a:spcAft>
              <a:buSzPts val="2200"/>
              <a:buFont typeface="Noto Sans Symbols"/>
              <a:buChar char="⚫"/>
            </a:pPr>
            <a:r>
              <a:rPr lang="fr-CA"/>
              <a:t>Toutefois, il faut savoir qu’il n’y a que deux places offertes pour le Collège Lionel-Groulx chaque session et qu’il faut s’inscrire en appelant au bureau syndical (poste 7882).</a:t>
            </a:r>
            <a:endParaRPr/>
          </a:p>
          <a:p>
            <a:pPr indent="-274319" lvl="1" marL="893445" rtl="0" algn="l">
              <a:spcBef>
                <a:spcPts val="500"/>
              </a:spcBef>
              <a:spcAft>
                <a:spcPts val="0"/>
              </a:spcAft>
              <a:buSzPts val="1400"/>
              <a:buFont typeface="Noto Sans Symbols"/>
              <a:buChar char="⚫"/>
            </a:pPr>
            <a:r>
              <a:rPr lang="fr-CA"/>
              <a:t>Il y a évidemment une liste d’attente et vous n’avez pas la garantie de pouvoir bénéficier de la formation au moment souhaité.</a:t>
            </a:r>
            <a:endParaRPr/>
          </a:p>
        </p:txBody>
      </p:sp>
      <p:sp>
        <p:nvSpPr>
          <p:cNvPr id="773" name="Google Shape;773;p94"/>
          <p:cNvSpPr txBox="1"/>
          <p:nvPr/>
        </p:nvSpPr>
        <p:spPr>
          <a:xfrm>
            <a:off x="6228184" y="6503350"/>
            <a:ext cx="1433606" cy="184666"/>
          </a:xfrm>
          <a:prstGeom prst="rect">
            <a:avLst/>
          </a:prstGeom>
          <a:blipFill rotWithShape="1">
            <a:blip r:embed="rId3">
              <a:alphaModFix/>
            </a:blip>
            <a:tile algn="tl" flip="none" tx="0" sx="100000" ty="0" sy="100000"/>
          </a:blipFill>
          <a:ln cap="flat" cmpd="sng" w="9525">
            <a:solidFill>
              <a:srgbClr val="FFFF00"/>
            </a:solidFill>
            <a:prstDash val="solid"/>
            <a:miter lim="800000"/>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fr-CA" sz="1200" u="sng">
                <a:solidFill>
                  <a:schemeClr val="hlink"/>
                </a:solidFill>
                <a:latin typeface="Cambria"/>
                <a:ea typeface="Cambria"/>
                <a:cs typeface="Cambria"/>
                <a:sym typeface="Cambria"/>
                <a:hlinkClick action="ppaction://hlinksldjump" r:id="rId4"/>
              </a:rPr>
              <a:t>Menu de la section 6</a:t>
            </a:r>
            <a:endParaRPr b="1" sz="1200">
              <a:solidFill>
                <a:schemeClr val="dk1"/>
              </a:solidFill>
              <a:latin typeface="Cambria"/>
              <a:ea typeface="Cambria"/>
              <a:cs typeface="Cambria"/>
              <a:sym typeface="Cambria"/>
            </a:endParaRPr>
          </a:p>
        </p:txBody>
      </p:sp>
      <p:sp>
        <p:nvSpPr>
          <p:cNvPr id="774" name="Google Shape;774;p94"/>
          <p:cNvSpPr txBox="1"/>
          <p:nvPr>
            <p:ph idx="12" type="sldNum"/>
          </p:nvPr>
        </p:nvSpPr>
        <p:spPr>
          <a:xfrm>
            <a:off x="4362450" y="1027113"/>
            <a:ext cx="457200" cy="441325"/>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ivil">
  <a:themeElements>
    <a:clrScheme name="Personnalisé 3">
      <a:dk1>
        <a:srgbClr val="000000"/>
      </a:dk1>
      <a:lt1>
        <a:srgbClr val="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7030A0"/>
      </a:hlink>
      <a:folHlink>
        <a:srgbClr val="694F0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