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 snapToObjects="1">
      <p:cViewPr varScale="1">
        <p:scale>
          <a:sx n="102" d="100"/>
          <a:sy n="102" d="100"/>
        </p:scale>
        <p:origin x="192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E6EC04-5D41-704E-9742-94A66B7CD4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2078768-0D59-8249-A582-860CD245F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26381A-77D5-4A4C-8F86-10DA75A34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C9FBF-6E8A-7A47-84E8-39048E461AA8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55C139-1884-B149-941F-ABE11D483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B9C136-7DF9-EF4A-889A-AEF135DD0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45A0-0D10-AE47-B539-FCA5712338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8382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4B1A4A-C984-0B4E-9533-FA700708C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999BD3-BD06-5E48-B72A-5792ECF5A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8FABA5-907A-F548-AC18-F1B4E8A96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C9FBF-6E8A-7A47-84E8-39048E461AA8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4F5CD8-E097-CD47-839E-BF01D2D58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8050A3-8CF3-6148-89F9-40B29237E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45A0-0D10-AE47-B539-FCA5712338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2239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82C64C-658A-B944-83C9-3C35803C5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329634-43A4-FD44-A9D2-36282FBFC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C2F589-64A9-6049-B36C-69C2A06E6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C9FBF-6E8A-7A47-84E8-39048E461AA8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447DF9-6E01-8D42-A19A-0260B2C8B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C9C46C-4FC2-F044-8FBC-5D7FCECE5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45A0-0D10-AE47-B539-FCA5712338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0481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4B992C-9B7B-2547-B66B-040CD7A1C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0D6F18-E2AF-9E48-89F2-D64FE95E2B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7E49DC1-CBB1-FC49-A942-5618E7E906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A27D961-E3B4-AB49-8E38-BAC9C8CF2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C9FBF-6E8A-7A47-84E8-39048E461AA8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AC01322-520F-F942-B2AD-2C29DC729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02E850-9CA5-EA4D-8243-38002806E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45A0-0D10-AE47-B539-FCA5712338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629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D11731-4586-AE47-B649-AA87B45E9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1776A88-DA5B-7B49-9B84-9B0583370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C3C199C-28CC-3C4F-9584-8455AE1D1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5DF9847-1A80-7A47-9BAC-0F954C3693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A205E3B-A163-D941-848B-7EEDFF1689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5DEE852-71DD-5D4D-AFE1-B93A6829C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C9FBF-6E8A-7A47-84E8-39048E461AA8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5C0245C-F8EF-C848-9A44-6922FCF87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6EDBDF3-E70D-694E-AC7D-1029AB241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45A0-0D10-AE47-B539-FCA5712338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211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E673CF-A19B-3248-8154-F2AA23349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9EC191-D1FC-DC41-842F-980DFD7FF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C9FBF-6E8A-7A47-84E8-39048E461AA8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26FC3C1-C4F6-2F49-A663-846111BEE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70967DA-C156-1D4A-A84D-B2CCBE3CC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45A0-0D10-AE47-B539-FCA5712338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324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BF25D3-F146-3949-8C8B-F277B9A05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C9FBF-6E8A-7A47-84E8-39048E461AA8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F63DBC8-5AD9-7A44-A676-2912D3D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045804-AF91-9842-AB10-8B3403ED1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45A0-0D10-AE47-B539-FCA5712338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088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3601E-5A6D-E448-949A-347714377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5DD111B-5564-4D45-983C-8056D1CC9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70EC823-27FA-6349-8FA2-B1578E2BB2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04C6CF3-8C6C-A744-8929-FDF85CA62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C9FBF-6E8A-7A47-84E8-39048E461AA8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E2C2C07-9CC1-9F4A-820F-5FECBA07D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9D28B73-8460-AB47-AB75-B1D84C505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45A0-0D10-AE47-B539-FCA5712338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205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8DC081-FA06-BB46-B2D7-CCE6030A5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952516D-588D-D448-9D8E-903593C199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B04F2B9-523C-1B4F-8828-6B1400128E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96E73F2-DF82-5244-A6E7-717D708CF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C9FBF-6E8A-7A47-84E8-39048E461AA8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C23D67-1E73-724A-A634-D3C4B36C8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944CE7-8A02-8741-A8C5-CE5E14CB2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45A0-0D10-AE47-B539-FCA5712338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246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2C0AA5-D326-ED45-B7D1-468C8090E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C3181A-02A6-1343-9AAC-0E69AF78F4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EA22C9-9497-6245-BD54-F4B0F87D4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C9FBF-6E8A-7A47-84E8-39048E461AA8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F7715D-AEE4-A748-9C37-DE6411ADC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C7DA27-DBB0-054E-8BB2-CD355CF22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45A0-0D10-AE47-B539-FCA5712338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1934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240CBA-E03E-424D-A430-4AC4A6F6AB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A0DF20A-4F87-3C43-857C-5151D167FF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2AEF2F-2AB3-4A48-829E-4E20CD92E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C9FBF-6E8A-7A47-84E8-39048E461AA8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B29E4B-3B60-8741-B65A-B939CDD33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F54D06-ABD2-4D42-BE39-DF0E63846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A45A0-0D10-AE47-B539-FCA5712338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8997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B0F0417-ACBC-C546-A5F2-A0385E9E0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527C3A-2722-8A41-9591-C9D7AADD1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A3A018-AB42-3946-9FA4-086DFD75A1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C9FBF-6E8A-7A47-84E8-39048E461AA8}" type="datetimeFigureOut">
              <a:rPr lang="fr-FR" smtClean="0"/>
              <a:t>06/07/2021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94F60C-1746-BF40-A192-F3E154FAEC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A4A901-DA0E-5743-96A0-152E83FAFB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A45A0-0D10-AE47-B539-FCA5712338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3425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1761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307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11196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 interne" ma:contentTypeID="0x010100F0D213D639572644A7977402F58A32860100EA3F4B5D177A9B47995D05D674B84607" ma:contentTypeVersion="33" ma:contentTypeDescription="" ma:contentTypeScope="" ma:versionID="e92a09e6dd38fae7dce0943cdb4b8f56">
  <xsd:schema xmlns:xsd="http://www.w3.org/2001/XMLSchema" xmlns:xs="http://www.w3.org/2001/XMLSchema" xmlns:p="http://schemas.microsoft.com/office/2006/metadata/properties" xmlns:ns2="96176e4b-b08f-4b50-8ddd-e03030f0860e" xmlns:ns3="ed02cedf-8cf3-41a5-ab2b-828af043cd37" targetNamespace="http://schemas.microsoft.com/office/2006/metadata/properties" ma:root="true" ma:fieldsID="73586e5991c40a5c3209629e6fa726e1" ns2:_="" ns3:_="">
    <xsd:import namespace="96176e4b-b08f-4b50-8ddd-e03030f0860e"/>
    <xsd:import namespace="ed02cedf-8cf3-41a5-ab2b-828af043cd37"/>
    <xsd:element name="properties">
      <xsd:complexType>
        <xsd:sequence>
          <xsd:element name="documentManagement">
            <xsd:complexType>
              <xsd:all>
                <xsd:element ref="ns2:Type_x0020_de_x0020_document_x0020_2" minOccurs="0"/>
                <xsd:element ref="ns2:Dossier_x0020_principal" minOccurs="0"/>
                <xsd:element ref="ns2:État_x0020_du_x0020_doc1" minOccurs="0"/>
                <xsd:element ref="ns2:Organisation" minOccurs="0"/>
                <xsd:element ref="ns2:Autres_x0020_informations" minOccurs="0"/>
                <xsd:element ref="ns2:TaxCatchAllLabel" minOccurs="0"/>
                <xsd:element ref="ns2:TaxCatchAll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_Flow_SignoffStatus" minOccurs="0"/>
                <xsd:element ref="ns3:MediaServiceAutoKeyPoints" minOccurs="0"/>
                <xsd:element ref="ns3:MediaServiceKeyPoints" minOccurs="0"/>
                <xsd:element ref="ns3:ShortURL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176e4b-b08f-4b50-8ddd-e03030f0860e" elementFormDefault="qualified">
    <xsd:import namespace="http://schemas.microsoft.com/office/2006/documentManagement/types"/>
    <xsd:import namespace="http://schemas.microsoft.com/office/infopath/2007/PartnerControls"/>
    <xsd:element name="Type_x0020_de_x0020_document_x0020_2" ma:index="1" nillable="true" ma:displayName="Type de document 2" ma:default="Indéterminé" ma:format="Dropdown" ma:indexed="true" ma:internalName="Type_x0020_de_x0020_document_x0020_2">
      <xsd:simpleType>
        <xsd:restriction base="dms:Choice">
          <xsd:enumeration value="Indéterminé"/>
          <xsd:enumeration value="Accréditation"/>
          <xsd:enumeration value="Aide-mémoire"/>
          <xsd:enumeration value="Allocution"/>
          <xsd:enumeration value="Analyse"/>
          <xsd:enumeration value="Argumentaire"/>
          <xsd:enumeration value="Article de journal"/>
          <xsd:enumeration value="Article de loi"/>
          <xsd:enumeration value="Article de référence"/>
          <xsd:enumeration value="Article scientifique"/>
          <xsd:enumeration value="Avis"/>
          <xsd:enumeration value="Avis fiscal"/>
          <xsd:enumeration value="Avis juridique"/>
          <xsd:enumeration value="Base de données"/>
          <xsd:enumeration value="Bilan"/>
          <xsd:enumeration value="Brochure"/>
          <xsd:enumeration value="Calcul"/>
          <xsd:enumeration value="Calendrier"/>
          <xsd:enumeration value="Carte d'affaire"/>
          <xsd:enumeration value="Carte géographique"/>
          <xsd:enumeration value="Cocarde"/>
          <xsd:enumeration value="Communiqué de presse"/>
          <xsd:enumeration value="Conjoncture"/>
          <xsd:enumeration value="Consensus"/>
          <xsd:enumeration value="Consultation"/>
          <xsd:enumeration value="Convention collective"/>
          <xsd:enumeration value="Convocation"/>
          <xsd:enumeration value="Convocation de presse"/>
          <xsd:enumeration value="Coordonnées"/>
          <xsd:enumeration value="Correspondance"/>
          <xsd:enumeration value="Dépliant"/>
          <xsd:enumeration value="Demandes patronales"/>
          <xsd:enumeration value="Demandes syndicales"/>
          <xsd:enumeration value="Doctrine"/>
          <xsd:enumeration value="Document de référence"/>
          <xsd:enumeration value="Dossier de presse"/>
          <xsd:enumeration value="Entente"/>
          <xsd:enumeration value="Étiquette"/>
          <xsd:enumeration value="Étude"/>
          <xsd:enumeration value="Formulaire"/>
          <xsd:enumeration value="Graphique"/>
          <xsd:enumeration value="Graphisme"/>
          <xsd:enumeration value="Guide de consultation"/>
          <xsd:enumeration value="Guide de formation"/>
          <xsd:enumeration value="Guide de participation"/>
          <xsd:enumeration value="Guide de travail"/>
          <xsd:enumeration value="Horaire"/>
          <xsd:enumeration value="Illustration"/>
          <xsd:enumeration value="Image"/>
          <xsd:enumeration value="Infolettre"/>
          <xsd:enumeration value="Info-négo"/>
          <xsd:enumeration value="IPC"/>
          <xsd:enumeration value="Invitation"/>
          <xsd:enumeration value="Journal"/>
          <xsd:enumeration value="Jugement-décision"/>
          <xsd:enumeration value="Jurisprudence"/>
          <xsd:enumeration value="Lettre"/>
          <xsd:enumeration value="Lettre administrative"/>
          <xsd:enumeration value="Lettre d'entente"/>
          <xsd:enumeration value="Lettre ouverte"/>
          <xsd:enumeration value="Liste"/>
          <xsd:enumeration value="Logo"/>
          <xsd:enumeration value="Loi"/>
          <xsd:enumeration value="Mandat"/>
          <xsd:enumeration value="Mémoire"/>
          <xsd:enumeration value="Mise au jeu"/>
          <xsd:enumeration value="Modèle"/>
          <xsd:enumeration value="Note"/>
          <xsd:enumeration value="Note administrative"/>
          <xsd:enumeration value="Note de réunion"/>
          <xsd:enumeration value="Ordre du jour"/>
          <xsd:enumeration value="Organigramme"/>
          <xsd:enumeration value="Orientation"/>
          <xsd:enumeration value="Outil de mobilisation"/>
          <xsd:enumeration value="Outil logistique"/>
          <xsd:enumeration value="Plan d'action"/>
          <xsd:enumeration value="Plan de classification"/>
          <xsd:enumeration value="Plan de communication"/>
          <xsd:enumeration value="Plan de mobilisation"/>
          <xsd:enumeration value="Plan de travail"/>
          <xsd:enumeration value="Plan logistique"/>
          <xsd:enumeration value="Politique"/>
          <xsd:enumeration value="Présentation"/>
          <xsd:enumeration value="Procédure"/>
          <xsd:enumeration value="Procès verbal"/>
          <xsd:enumeration value="Programme"/>
          <xsd:enumeration value="Projet de loi"/>
          <xsd:enumeration value="Projet pilote"/>
          <xsd:enumeration value="Promotion"/>
          <xsd:enumeration value="Proposition"/>
          <xsd:enumeration value="Protocole"/>
          <xsd:enumeration value="Publicité"/>
          <xsd:enumeration value="Rapport"/>
          <xsd:enumeration value="Recherche"/>
          <xsd:enumeration value="Recommandation"/>
          <xsd:enumeration value="Règlement"/>
          <xsd:enumeration value="Revue de presse"/>
          <xsd:enumeration value="Signature"/>
          <xsd:enumeration value="Statuts et règlements"/>
          <xsd:enumeration value="Stratégie"/>
          <xsd:enumeration value="Tableau"/>
          <xsd:enumeration value="Tract"/>
          <xsd:enumeration value="Vidéo"/>
          <xsd:enumeration value="Visuel de campagne"/>
          <xsd:enumeration value="Web"/>
        </xsd:restriction>
      </xsd:simpleType>
    </xsd:element>
    <xsd:element name="Dossier_x0020_principal" ma:index="2" nillable="true" ma:displayName="Dossier principal" ma:default="Indéterminé" ma:format="Dropdown" ma:indexed="true" ma:internalName="Dossier_x0020_principal">
      <xsd:simpleType>
        <xsd:restriction base="dms:Choice">
          <xsd:enumeration value="Indéterminé"/>
          <xsd:enumeration value="Aéronautique et IMQ"/>
          <xsd:enumeration value="Alliances"/>
          <xsd:enumeration value="Assurances collectives"/>
          <xsd:enumeration value="Attraction-rétention"/>
          <xsd:enumeration value="Avocats"/>
          <xsd:enumeration value="Bilans de négo"/>
          <xsd:enumeration value="Campagne de valorisation (Merci)"/>
          <xsd:enumeration value="Clause PIB"/>
          <xsd:enumeration value="Comités interrondes"/>
          <xsd:enumeration value="Conditions de travail (Loi 142)"/>
          <xsd:enumeration value="Conditions salariales"/>
          <xsd:enumeration value="Conjoncture"/>
          <xsd:enumeration value="Conseillers pédagogiques"/>
          <xsd:enumeration value="Consultation large (Avant tout, la parole est à vous))"/>
          <xsd:enumeration value="Consultation sur les demandes de table centrale"/>
          <xsd:enumeration value="Coordination du travail"/>
          <xsd:enumeration value="Coordination de la négociation"/>
          <xsd:enumeration value="Déplacements (kilométrage)"/>
          <xsd:enumeration value="Disparités régionales"/>
          <xsd:enumeration value="Droits parentaux"/>
          <xsd:enumeration value="Équité salariale"/>
          <xsd:enumeration value="Finances publiques"/>
          <xsd:enumeration value="Forum ouvert"/>
          <xsd:enumeration value="Front commun"/>
          <xsd:enumeration value="Grève"/>
          <xsd:enumeration value="Histoire du mouvement syndical"/>
          <xsd:enumeration value="Information et opinion publique"/>
          <xsd:enumeration value="Instance conjointe-rassemblement"/>
          <xsd:enumeration value="Instances conjointes des 5 et 6 février"/>
          <xsd:enumeration value="Instances conjointes de 10 et 11 avril 2019"/>
          <xsd:enumeration value="Intersectoriel"/>
          <xsd:enumeration value="Libérations"/>
          <xsd:enumeration value="Lock-out"/>
          <xsd:enumeration value="Loi spéciale"/>
          <xsd:enumeration value="Mobilisation"/>
          <xsd:enumeration value="Mobilité de la main-d'oeuvre"/>
          <xsd:enumeration value="Modifications aux conventions"/>
          <xsd:enumeration value="Nomenclature SSS"/>
          <xsd:enumeration value="Organismes gouvernementaux"/>
          <xsd:enumeration value="Ouvriers spécialisés"/>
          <xsd:enumeration value="Partenariats public-privé (PPP)"/>
          <xsd:enumeration value="Précarité"/>
          <xsd:enumeration value="Préposés aux bénéficiaires (PAB)"/>
          <xsd:enumeration value="Privatisation"/>
          <xsd:enumeration value="Psychologues"/>
          <xsd:enumeration value="Relativité salariale"/>
          <xsd:enumeration value="Reconnaissance de l'expérience"/>
          <xsd:enumeration value="Régime de négociation"/>
          <xsd:enumeration value="Rémunération globale"/>
          <xsd:enumeration value="Retour au travail"/>
          <xsd:enumeration value="RREGOP"/>
          <xsd:enumeration value="Salaires"/>
          <xsd:enumeration value="Salariés élèves"/>
          <xsd:enumeration value="Secrétaires juridiques"/>
          <xsd:enumeration value="Services essentiels"/>
          <xsd:enumeration value="Surcharge"/>
          <xsd:enumeration value="Table centrale"/>
          <xsd:enumeration value="Tables sectorielles"/>
          <xsd:enumeration value="Thème CSN (S'unir. Agir. Gagner.)"/>
          <xsd:enumeration value="Vacances"/>
        </xsd:restriction>
      </xsd:simpleType>
    </xsd:element>
    <xsd:element name="État_x0020_du_x0020_doc1" ma:index="3" nillable="true" ma:displayName="État du doc" ma:default="en travail" ma:format="Dropdown" ma:internalName="_x00c9_tat_x0020_du_x0020_doc1">
      <xsd:simpleType>
        <xsd:restriction base="dms:Choice">
          <xsd:enumeration value="en travail"/>
          <xsd:enumeration value="en révision"/>
          <xsd:enumeration value="final"/>
        </xsd:restriction>
      </xsd:simpleType>
    </xsd:element>
    <xsd:element name="Organisation" ma:index="4" nillable="true" ma:displayName="Organisation" ma:default="CCSPP" ma:format="Dropdown" ma:indexed="true" ma:internalName="Organisation">
      <xsd:simpleType>
        <xsd:restriction base="dms:Choice">
          <xsd:enumeration value="CCSPP"/>
          <xsd:enumeration value="Aide juridique"/>
          <xsd:enumeration value="APTS"/>
          <xsd:enumeration value="Comité de la rémunération des procureurs aux poursuites criminelles et pénales"/>
          <xsd:enumeration value="Comité de pilotage"/>
          <xsd:enumeration value="Comité patronal pour l'aide juridique"/>
          <xsd:enumeration value="Comité régional de mobilisation (CRM)"/>
          <xsd:enumeration value="Conférence des arbitres - sentences arbitrales"/>
          <xsd:enumeration value="Conseil central (CC)"/>
          <xsd:enumeration value="Cour supérieure"/>
          <xsd:enumeration value="Cour d'appel"/>
          <xsd:enumeration value="Cour suprême"/>
          <xsd:enumeration value="CPNC"/>
          <xsd:enumeration value="CPNCA"/>
          <xsd:enumeration value="CPNCF"/>
          <xsd:enumeration value="CPNSSS"/>
          <xsd:enumeration value="CSN"/>
          <xsd:enumeration value="CSQ"/>
          <xsd:enumeration value="Directeur des poursuites criminelles et pénales"/>
          <xsd:enumeration value="FAE"/>
          <xsd:enumeration value="FEESP"/>
          <xsd:enumeration value="FIQ"/>
          <xsd:enumeration value="FNEEQ"/>
          <xsd:enumeration value="FP"/>
          <xsd:enumeration value="Front commun"/>
          <xsd:enumeration value="FSSS"/>
          <xsd:enumeration value="FTQ"/>
          <xsd:enumeration value="Gouvernement du Québec"/>
          <xsd:enumeration value="ISQ"/>
          <xsd:enumeration value="Normandin Beaudry"/>
          <xsd:enumeration value="RIO"/>
          <xsd:enumeration value="SAMVR"/>
          <xsd:enumeration value="Secrétariat du Conseil du trésor"/>
          <xsd:enumeration value="Service des communications"/>
          <xsd:enumeration value="Service juridique"/>
          <xsd:enumeration value="Tribunal administratif du travail (TAT)"/>
          <xsd:enumeration value="Service de la syndicalisation"/>
          <xsd:enumeration value="SFPQ"/>
          <xsd:enumeration value="SPGQ"/>
          <xsd:enumeration value="Traversiers"/>
          <xsd:enumeration value="Urgence santé"/>
        </xsd:restriction>
      </xsd:simpleType>
    </xsd:element>
    <xsd:element name="Autres_x0020_informations" ma:index="5" nillable="true" ma:displayName="Autres informations" ma:internalName="Autres_x0020_informations">
      <xsd:simpleType>
        <xsd:restriction base="dms:Note">
          <xsd:maxLength value="255"/>
        </xsd:restriction>
      </xsd:simpleType>
    </xsd:element>
    <xsd:element name="TaxCatchAllLabel" ma:index="9" nillable="true" ma:displayName="Taxonomy Catch All Column1" ma:hidden="true" ma:list="{d0b4b0ec-4995-4b0b-81b3-48bf3248ae5a}" ma:internalName="TaxCatchAllLabel" ma:readOnly="true" ma:showField="CatchAllDataLabel" ma:web="96176e4b-b08f-4b50-8ddd-e03030f086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14" nillable="true" ma:displayName="Taxonomy Catch All Column" ma:hidden="true" ma:list="{d0b4b0ec-4995-4b0b-81b3-48bf3248ae5a}" ma:internalName="TaxCatchAll" ma:showField="CatchAllData" ma:web="96176e4b-b08f-4b50-8ddd-e03030f086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02cedf-8cf3-41a5-ab2b-828af043cd37" elementFormDefault="qualified">
    <xsd:import namespace="http://schemas.microsoft.com/office/2006/documentManagement/types"/>
    <xsd:import namespace="http://schemas.microsoft.com/office/infopath/2007/PartnerControls"/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Flow_SignoffStatus" ma:index="22" nillable="true" ma:displayName="État de validation" ma:internalName="_x00c9_tat_x0020_de_x0020_validation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ShortURL" ma:index="25" nillable="true" ma:displayName="Short URL" ma:format="Dropdown" ma:internalName="ShortURL">
      <xsd:simpleType>
        <xsd:restriction base="dms:Text">
          <xsd:maxLength value="255"/>
        </xsd:restriction>
      </xsd:simpleType>
    </xsd:element>
    <xsd:element name="MediaLengthInSeconds" ma:index="26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0" ma:displayName="Content Type"/>
        <xsd:element ref="dc:title" minOccurs="0" maxOccurs="1" ma:index="6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État_x0020_du_x0020_doc1 xmlns="96176e4b-b08f-4b50-8ddd-e03030f0860e">en travail</État_x0020_du_x0020_doc1>
    <Type_x0020_de_x0020_document_x0020_2 xmlns="96176e4b-b08f-4b50-8ddd-e03030f0860e">Indéterminé</Type_x0020_de_x0020_document_x0020_2>
    <_Flow_SignoffStatus xmlns="ed02cedf-8cf3-41a5-ab2b-828af043cd37" xsi:nil="true"/>
    <TaxCatchAll xmlns="96176e4b-b08f-4b50-8ddd-e03030f0860e"/>
    <Autres_x0020_informations xmlns="96176e4b-b08f-4b50-8ddd-e03030f0860e" xsi:nil="true"/>
    <ShortURL xmlns="ed02cedf-8cf3-41a5-ab2b-828af043cd37" xsi:nil="true"/>
    <Dossier_x0020_principal xmlns="96176e4b-b08f-4b50-8ddd-e03030f0860e">Indéterminé</Dossier_x0020_principal>
    <Organisation xmlns="96176e4b-b08f-4b50-8ddd-e03030f0860e">CCSPP</Organisation>
  </documentManagement>
</p:properties>
</file>

<file path=customXml/itemProps1.xml><?xml version="1.0" encoding="utf-8"?>
<ds:datastoreItem xmlns:ds="http://schemas.openxmlformats.org/officeDocument/2006/customXml" ds:itemID="{10FA9322-F972-46B4-8EDA-58AA65DA2D4A}"/>
</file>

<file path=customXml/itemProps2.xml><?xml version="1.0" encoding="utf-8"?>
<ds:datastoreItem xmlns:ds="http://schemas.openxmlformats.org/officeDocument/2006/customXml" ds:itemID="{498E36E6-2901-4315-8784-02201E4AEA35}"/>
</file>

<file path=customXml/itemProps3.xml><?xml version="1.0" encoding="utf-8"?>
<ds:datastoreItem xmlns:ds="http://schemas.openxmlformats.org/officeDocument/2006/customXml" ds:itemID="{205EAD33-04F6-49CB-B4E8-B0E206D35CD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Grand écran</PresentationFormat>
  <Paragraphs>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Grégoire</dc:creator>
  <cp:lastModifiedBy>Jean Grégoire</cp:lastModifiedBy>
  <cp:revision>1</cp:revision>
  <dcterms:created xsi:type="dcterms:W3CDTF">2021-07-06T18:53:29Z</dcterms:created>
  <dcterms:modified xsi:type="dcterms:W3CDTF">2021-07-06T18:54:15Z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0x010100F0D213D639572644A7977402F58A32860100EA3F4B5D177A9B47995D05D674B84607</vt:lpwstr>
  </property>
</Properties>
</file>