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handoutMasterIdLst>
    <p:handoutMasterId r:id="rId31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0B3209-7C46-6A40-A7CE-262960DC448E}" v="57" dt="2021-07-06T15:01:11.2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07" d="100"/>
          <a:sy n="107" d="100"/>
        </p:scale>
        <p:origin x="168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3120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an Grégoire" userId="b92d43e7-9550-473a-89a1-a79aca1d5e3a" providerId="ADAL" clId="{6E0B3209-7C46-6A40-A7CE-262960DC448E}"/>
    <pc:docChg chg="custSel addSld modSld modHandout">
      <pc:chgData name="Jean Grégoire" userId="b92d43e7-9550-473a-89a1-a79aca1d5e3a" providerId="ADAL" clId="{6E0B3209-7C46-6A40-A7CE-262960DC448E}" dt="2021-07-06T15:02:01.621" v="85" actId="478"/>
      <pc:docMkLst>
        <pc:docMk/>
      </pc:docMkLst>
      <pc:sldChg chg="setBg">
        <pc:chgData name="Jean Grégoire" userId="b92d43e7-9550-473a-89a1-a79aca1d5e3a" providerId="ADAL" clId="{6E0B3209-7C46-6A40-A7CE-262960DC448E}" dt="2021-07-06T14:58:40.561" v="2"/>
        <pc:sldMkLst>
          <pc:docMk/>
          <pc:sldMk cId="2506874362" sldId="256"/>
        </pc:sldMkLst>
      </pc:sldChg>
      <pc:sldChg chg="add setBg">
        <pc:chgData name="Jean Grégoire" userId="b92d43e7-9550-473a-89a1-a79aca1d5e3a" providerId="ADAL" clId="{6E0B3209-7C46-6A40-A7CE-262960DC448E}" dt="2021-07-06T14:59:06.958" v="29"/>
        <pc:sldMkLst>
          <pc:docMk/>
          <pc:sldMk cId="1899059106" sldId="257"/>
        </pc:sldMkLst>
      </pc:sldChg>
      <pc:sldChg chg="add setBg">
        <pc:chgData name="Jean Grégoire" userId="b92d43e7-9550-473a-89a1-a79aca1d5e3a" providerId="ADAL" clId="{6E0B3209-7C46-6A40-A7CE-262960DC448E}" dt="2021-07-06T14:59:23.167" v="35"/>
        <pc:sldMkLst>
          <pc:docMk/>
          <pc:sldMk cId="1598243834" sldId="258"/>
        </pc:sldMkLst>
      </pc:sldChg>
      <pc:sldChg chg="add setBg">
        <pc:chgData name="Jean Grégoire" userId="b92d43e7-9550-473a-89a1-a79aca1d5e3a" providerId="ADAL" clId="{6E0B3209-7C46-6A40-A7CE-262960DC448E}" dt="2021-07-06T14:59:26.413" v="37"/>
        <pc:sldMkLst>
          <pc:docMk/>
          <pc:sldMk cId="651419564" sldId="259"/>
        </pc:sldMkLst>
      </pc:sldChg>
      <pc:sldChg chg="add setBg">
        <pc:chgData name="Jean Grégoire" userId="b92d43e7-9550-473a-89a1-a79aca1d5e3a" providerId="ADAL" clId="{6E0B3209-7C46-6A40-A7CE-262960DC448E}" dt="2021-07-06T14:59:29.533" v="39"/>
        <pc:sldMkLst>
          <pc:docMk/>
          <pc:sldMk cId="2047489496" sldId="260"/>
        </pc:sldMkLst>
      </pc:sldChg>
      <pc:sldChg chg="add setBg">
        <pc:chgData name="Jean Grégoire" userId="b92d43e7-9550-473a-89a1-a79aca1d5e3a" providerId="ADAL" clId="{6E0B3209-7C46-6A40-A7CE-262960DC448E}" dt="2021-07-06T14:59:32.690" v="41"/>
        <pc:sldMkLst>
          <pc:docMk/>
          <pc:sldMk cId="4187836132" sldId="261"/>
        </pc:sldMkLst>
      </pc:sldChg>
      <pc:sldChg chg="add setBg">
        <pc:chgData name="Jean Grégoire" userId="b92d43e7-9550-473a-89a1-a79aca1d5e3a" providerId="ADAL" clId="{6E0B3209-7C46-6A40-A7CE-262960DC448E}" dt="2021-07-06T14:59:37.788" v="43"/>
        <pc:sldMkLst>
          <pc:docMk/>
          <pc:sldMk cId="2441256309" sldId="262"/>
        </pc:sldMkLst>
      </pc:sldChg>
      <pc:sldChg chg="add setBg">
        <pc:chgData name="Jean Grégoire" userId="b92d43e7-9550-473a-89a1-a79aca1d5e3a" providerId="ADAL" clId="{6E0B3209-7C46-6A40-A7CE-262960DC448E}" dt="2021-07-06T14:59:42.821" v="45"/>
        <pc:sldMkLst>
          <pc:docMk/>
          <pc:sldMk cId="2728840542" sldId="263"/>
        </pc:sldMkLst>
      </pc:sldChg>
      <pc:sldChg chg="add setBg">
        <pc:chgData name="Jean Grégoire" userId="b92d43e7-9550-473a-89a1-a79aca1d5e3a" providerId="ADAL" clId="{6E0B3209-7C46-6A40-A7CE-262960DC448E}" dt="2021-07-06T14:59:46.867" v="47"/>
        <pc:sldMkLst>
          <pc:docMk/>
          <pc:sldMk cId="1258003473" sldId="264"/>
        </pc:sldMkLst>
      </pc:sldChg>
      <pc:sldChg chg="add setBg">
        <pc:chgData name="Jean Grégoire" userId="b92d43e7-9550-473a-89a1-a79aca1d5e3a" providerId="ADAL" clId="{6E0B3209-7C46-6A40-A7CE-262960DC448E}" dt="2021-07-06T14:59:50.625" v="49"/>
        <pc:sldMkLst>
          <pc:docMk/>
          <pc:sldMk cId="1942382963" sldId="265"/>
        </pc:sldMkLst>
      </pc:sldChg>
      <pc:sldChg chg="add setBg">
        <pc:chgData name="Jean Grégoire" userId="b92d43e7-9550-473a-89a1-a79aca1d5e3a" providerId="ADAL" clId="{6E0B3209-7C46-6A40-A7CE-262960DC448E}" dt="2021-07-06T14:59:54.693" v="51"/>
        <pc:sldMkLst>
          <pc:docMk/>
          <pc:sldMk cId="13173602" sldId="266"/>
        </pc:sldMkLst>
      </pc:sldChg>
      <pc:sldChg chg="add setBg">
        <pc:chgData name="Jean Grégoire" userId="b92d43e7-9550-473a-89a1-a79aca1d5e3a" providerId="ADAL" clId="{6E0B3209-7C46-6A40-A7CE-262960DC448E}" dt="2021-07-06T14:59:58.801" v="53"/>
        <pc:sldMkLst>
          <pc:docMk/>
          <pc:sldMk cId="4009054909" sldId="267"/>
        </pc:sldMkLst>
      </pc:sldChg>
      <pc:sldChg chg="add setBg">
        <pc:chgData name="Jean Grégoire" userId="b92d43e7-9550-473a-89a1-a79aca1d5e3a" providerId="ADAL" clId="{6E0B3209-7C46-6A40-A7CE-262960DC448E}" dt="2021-07-06T15:00:03.043" v="55"/>
        <pc:sldMkLst>
          <pc:docMk/>
          <pc:sldMk cId="2264376211" sldId="268"/>
        </pc:sldMkLst>
      </pc:sldChg>
      <pc:sldChg chg="add setBg">
        <pc:chgData name="Jean Grégoire" userId="b92d43e7-9550-473a-89a1-a79aca1d5e3a" providerId="ADAL" clId="{6E0B3209-7C46-6A40-A7CE-262960DC448E}" dt="2021-07-06T15:00:07.256" v="57"/>
        <pc:sldMkLst>
          <pc:docMk/>
          <pc:sldMk cId="2778047105" sldId="269"/>
        </pc:sldMkLst>
      </pc:sldChg>
      <pc:sldChg chg="add setBg">
        <pc:chgData name="Jean Grégoire" userId="b92d43e7-9550-473a-89a1-a79aca1d5e3a" providerId="ADAL" clId="{6E0B3209-7C46-6A40-A7CE-262960DC448E}" dt="2021-07-06T15:00:11.963" v="59"/>
        <pc:sldMkLst>
          <pc:docMk/>
          <pc:sldMk cId="20004022" sldId="270"/>
        </pc:sldMkLst>
      </pc:sldChg>
      <pc:sldChg chg="add setBg">
        <pc:chgData name="Jean Grégoire" userId="b92d43e7-9550-473a-89a1-a79aca1d5e3a" providerId="ADAL" clId="{6E0B3209-7C46-6A40-A7CE-262960DC448E}" dt="2021-07-06T15:00:16.302" v="61"/>
        <pc:sldMkLst>
          <pc:docMk/>
          <pc:sldMk cId="2646709622" sldId="271"/>
        </pc:sldMkLst>
      </pc:sldChg>
      <pc:sldChg chg="add setBg">
        <pc:chgData name="Jean Grégoire" userId="b92d43e7-9550-473a-89a1-a79aca1d5e3a" providerId="ADAL" clId="{6E0B3209-7C46-6A40-A7CE-262960DC448E}" dt="2021-07-06T15:00:20.512" v="63"/>
        <pc:sldMkLst>
          <pc:docMk/>
          <pc:sldMk cId="3534837918" sldId="272"/>
        </pc:sldMkLst>
      </pc:sldChg>
      <pc:sldChg chg="add setBg">
        <pc:chgData name="Jean Grégoire" userId="b92d43e7-9550-473a-89a1-a79aca1d5e3a" providerId="ADAL" clId="{6E0B3209-7C46-6A40-A7CE-262960DC448E}" dt="2021-07-06T15:00:26.029" v="65"/>
        <pc:sldMkLst>
          <pc:docMk/>
          <pc:sldMk cId="2084616020" sldId="273"/>
        </pc:sldMkLst>
      </pc:sldChg>
      <pc:sldChg chg="add setBg">
        <pc:chgData name="Jean Grégoire" userId="b92d43e7-9550-473a-89a1-a79aca1d5e3a" providerId="ADAL" clId="{6E0B3209-7C46-6A40-A7CE-262960DC448E}" dt="2021-07-06T15:00:31.120" v="67"/>
        <pc:sldMkLst>
          <pc:docMk/>
          <pc:sldMk cId="2379970727" sldId="274"/>
        </pc:sldMkLst>
      </pc:sldChg>
      <pc:sldChg chg="add setBg">
        <pc:chgData name="Jean Grégoire" userId="b92d43e7-9550-473a-89a1-a79aca1d5e3a" providerId="ADAL" clId="{6E0B3209-7C46-6A40-A7CE-262960DC448E}" dt="2021-07-06T15:00:36.723" v="69"/>
        <pc:sldMkLst>
          <pc:docMk/>
          <pc:sldMk cId="3884103802" sldId="275"/>
        </pc:sldMkLst>
      </pc:sldChg>
      <pc:sldChg chg="add setBg">
        <pc:chgData name="Jean Grégoire" userId="b92d43e7-9550-473a-89a1-a79aca1d5e3a" providerId="ADAL" clId="{6E0B3209-7C46-6A40-A7CE-262960DC448E}" dt="2021-07-06T15:00:41.727" v="71"/>
        <pc:sldMkLst>
          <pc:docMk/>
          <pc:sldMk cId="3297247754" sldId="276"/>
        </pc:sldMkLst>
      </pc:sldChg>
      <pc:sldChg chg="add setBg">
        <pc:chgData name="Jean Grégoire" userId="b92d43e7-9550-473a-89a1-a79aca1d5e3a" providerId="ADAL" clId="{6E0B3209-7C46-6A40-A7CE-262960DC448E}" dt="2021-07-06T15:00:47.160" v="73"/>
        <pc:sldMkLst>
          <pc:docMk/>
          <pc:sldMk cId="1814796171" sldId="277"/>
        </pc:sldMkLst>
      </pc:sldChg>
      <pc:sldChg chg="add setBg">
        <pc:chgData name="Jean Grégoire" userId="b92d43e7-9550-473a-89a1-a79aca1d5e3a" providerId="ADAL" clId="{6E0B3209-7C46-6A40-A7CE-262960DC448E}" dt="2021-07-06T15:00:53.466" v="75"/>
        <pc:sldMkLst>
          <pc:docMk/>
          <pc:sldMk cId="574459721" sldId="278"/>
        </pc:sldMkLst>
      </pc:sldChg>
      <pc:sldChg chg="add setBg">
        <pc:chgData name="Jean Grégoire" userId="b92d43e7-9550-473a-89a1-a79aca1d5e3a" providerId="ADAL" clId="{6E0B3209-7C46-6A40-A7CE-262960DC448E}" dt="2021-07-06T15:00:59.356" v="77"/>
        <pc:sldMkLst>
          <pc:docMk/>
          <pc:sldMk cId="3701907544" sldId="279"/>
        </pc:sldMkLst>
      </pc:sldChg>
      <pc:sldChg chg="add setBg">
        <pc:chgData name="Jean Grégoire" userId="b92d43e7-9550-473a-89a1-a79aca1d5e3a" providerId="ADAL" clId="{6E0B3209-7C46-6A40-A7CE-262960DC448E}" dt="2021-07-06T15:01:04.835" v="79"/>
        <pc:sldMkLst>
          <pc:docMk/>
          <pc:sldMk cId="2630310468" sldId="280"/>
        </pc:sldMkLst>
      </pc:sldChg>
      <pc:sldChg chg="add setBg">
        <pc:chgData name="Jean Grégoire" userId="b92d43e7-9550-473a-89a1-a79aca1d5e3a" providerId="ADAL" clId="{6E0B3209-7C46-6A40-A7CE-262960DC448E}" dt="2021-07-06T15:01:11.232" v="81"/>
        <pc:sldMkLst>
          <pc:docMk/>
          <pc:sldMk cId="2097398099" sldId="28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2395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3BFB4B-A772-0B46-8AB0-C10EAFE975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6C1EAFD-47D1-294E-877A-B201C103F7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CE076B-B923-9143-81F3-6BF28E7EA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F9D20-4B2B-524A-9546-BC15330EF167}" type="datetimeFigureOut">
              <a:rPr lang="fr-FR" smtClean="0"/>
              <a:t>06/07/2021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D4DE1B-11C7-154C-997C-DFE87D177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02C0633-3319-7540-877E-6C308C061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62523-EE2E-C947-85A3-77FDF11A46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0251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3606F7-CEF2-8145-84A9-8B2405CC1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D47200-18BD-A340-AA18-6727C88560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454ADB-E342-8343-BE2C-F52C02C2A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F9D20-4B2B-524A-9546-BC15330EF167}" type="datetimeFigureOut">
              <a:rPr lang="fr-FR" smtClean="0"/>
              <a:t>06/07/2021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A42017B-9D16-3F4D-8D01-4B3E05925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342547-83D1-3841-8015-C939BB97D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62523-EE2E-C947-85A3-77FDF11A46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3693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2A3888-F612-FD47-B256-B910EEFF7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A3F7BC-CCEA-294C-8661-6D58B019A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21CC798-DCCF-9548-BB6F-A885EB53A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F9D20-4B2B-524A-9546-BC15330EF167}" type="datetimeFigureOut">
              <a:rPr lang="fr-FR" smtClean="0"/>
              <a:t>06/07/2021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5C3961-1FD5-9646-8A5E-50C75B368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A7D0B3-7C8D-AA47-9DF8-8C7EFAC1B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62523-EE2E-C947-85A3-77FDF11A46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6158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7569D0-6224-7B4E-BA56-2337B8FF0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28AB427-F288-6D4C-817C-8EFD8E461E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E9CFF0A-856A-EE4F-9DB3-4710FE5350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629CDF6-6619-C242-A5D6-CDE5444F4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F9D20-4B2B-524A-9546-BC15330EF167}" type="datetimeFigureOut">
              <a:rPr lang="fr-FR" smtClean="0"/>
              <a:t>06/07/2021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04AAA6-A703-0A4B-A267-065F7A826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B7D5ADC-3FB1-534E-9E8D-D74E4F157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62523-EE2E-C947-85A3-77FDF11A46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8058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542BB4-3628-F144-B9F7-35EBA7C37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91BFDD4-C922-7C47-A20F-CA922DDE1C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83F058-B442-FB48-BD1E-C51BE421EB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6649BEE-E098-9147-BC76-42821C2FBF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CC22827-BD78-C642-B056-D7D9EE0612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8F27B63-DF31-8B41-A78E-FEB2CEEBD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F9D20-4B2B-524A-9546-BC15330EF167}" type="datetimeFigureOut">
              <a:rPr lang="fr-FR" smtClean="0"/>
              <a:t>06/07/2021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5B92E2C-0B3F-DC43-8A2B-C04367178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9F68C0D-46F9-BE47-A541-0B0355771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62523-EE2E-C947-85A3-77FDF11A46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7912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336B5E-BA97-2D45-9F39-5464B3204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FC3F457-BDC5-5A46-94A1-ED114F09C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F9D20-4B2B-524A-9546-BC15330EF167}" type="datetimeFigureOut">
              <a:rPr lang="fr-FR" smtClean="0"/>
              <a:t>06/07/2021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3B2FEB4-1D6E-D547-8A8C-B8B71928A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E0D94FA-FA84-2843-8792-95B743C87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62523-EE2E-C947-85A3-77FDF11A46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501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636CEF8-B857-A447-9E3F-CF1ED443A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F9D20-4B2B-524A-9546-BC15330EF167}" type="datetimeFigureOut">
              <a:rPr lang="fr-FR" smtClean="0"/>
              <a:t>06/07/2021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33F8340-3236-2742-A7E1-43A5156F5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157F414-13E5-1E46-936F-3617E437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62523-EE2E-C947-85A3-77FDF11A46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8794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0E6596-A6E5-5B4F-87EC-68EBDEA77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EEB55EA-CD24-4A4B-AC7F-88F6A26B2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750BD9D-3245-8342-A2CB-EF4EB13A6D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3BC884A-4500-614A-97D7-607F85589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F9D20-4B2B-524A-9546-BC15330EF167}" type="datetimeFigureOut">
              <a:rPr lang="fr-FR" smtClean="0"/>
              <a:t>06/07/2021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3DC43A9-6F08-2A4B-8A26-E7F64C09E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EB100A-A72E-6C47-8CA8-98CAC853B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62523-EE2E-C947-85A3-77FDF11A46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4287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9D6562-5509-8C47-99B3-11EF11BAC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0945A27-9873-9A4E-A925-491B4E727E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23B9C80-EF27-7044-86F5-E31CA012AF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9D4AE79-B63D-9A45-83D5-9B402643A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F9D20-4B2B-524A-9546-BC15330EF167}" type="datetimeFigureOut">
              <a:rPr lang="fr-FR" smtClean="0"/>
              <a:t>06/07/2021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EAE47C2-3C99-874D-8CCC-B09DC2FF5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F7F7A11-8764-4F48-9A67-E854D7ECE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62523-EE2E-C947-85A3-77FDF11A46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4360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45B38F-5D6A-1443-AD87-24AFA1D22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E4648C6-6AD7-7748-9CD8-AF10A40203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F00C79A-9473-1A4B-95BD-3CA6945C2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F9D20-4B2B-524A-9546-BC15330EF167}" type="datetimeFigureOut">
              <a:rPr lang="fr-FR" smtClean="0"/>
              <a:t>06/07/2021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D748BF-962C-D34D-BB3B-8ED2E5B92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7B7CEF4-BC70-2347-B4B2-F15FFC0CF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62523-EE2E-C947-85A3-77FDF11A46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843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593E513-400B-844B-9BAC-0F0DEDFBA9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D11CF09-5FBF-204E-966F-4A8D4F5F1B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82B9B85-70A0-C44B-A76E-40851D28D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F9D20-4B2B-524A-9546-BC15330EF167}" type="datetimeFigureOut">
              <a:rPr lang="fr-FR" smtClean="0"/>
              <a:t>06/07/2021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49700BC-2610-7348-9C3A-36821BC6F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ED14467-F11F-3C4F-97C7-49FBE5F18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62523-EE2E-C947-85A3-77FDF11A46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2618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E0262ED-48B3-FA46-8B97-3F2CFF7E0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CF7CCA8-4D3F-2245-B679-6739304606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CDA61A-04CE-B146-BF8F-6E3D5F6FF3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F9D20-4B2B-524A-9546-BC15330EF167}" type="datetimeFigureOut">
              <a:rPr lang="fr-FR" smtClean="0"/>
              <a:t>06/07/2021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538EE42-2E6C-084A-BFEB-1527C5D37E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EA61B9D-AE51-AE4F-92E4-BDFED81301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F62523-EE2E-C947-85A3-77FDF11A46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2347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6874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9059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8243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1419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7489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7836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1256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8840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8003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2382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73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9054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4376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8047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04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67096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48379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46160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99707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41038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72477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47961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44597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9075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03104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739809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ype_x0020_de_x0020_document_x0020_2 xmlns="96176e4b-b08f-4b50-8ddd-e03030f0860e">Indéterminé</Type_x0020_de_x0020_document_x0020_2>
    <État_x0020_du_x0020_doc1 xmlns="96176e4b-b08f-4b50-8ddd-e03030f0860e">en travail</État_x0020_du_x0020_doc1>
    <Organisation xmlns="96176e4b-b08f-4b50-8ddd-e03030f0860e">CCSPP</Organisation>
    <Dossier_x0020_principal xmlns="96176e4b-b08f-4b50-8ddd-e03030f0860e">Indéterminé</Dossier_x0020_principal>
    <_Flow_SignoffStatus xmlns="ed02cedf-8cf3-41a5-ab2b-828af043cd37" xsi:nil="true"/>
    <TaxCatchAll xmlns="96176e4b-b08f-4b50-8ddd-e03030f0860e"/>
    <Autres_x0020_informations xmlns="96176e4b-b08f-4b50-8ddd-e03030f0860e" xsi:nil="true"/>
    <ShortURL xmlns="ed02cedf-8cf3-41a5-ab2b-828af043cd3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 interne" ma:contentTypeID="0x010100F0D213D639572644A7977402F58A32860100EA3F4B5D177A9B47995D05D674B84607" ma:contentTypeVersion="33" ma:contentTypeDescription="" ma:contentTypeScope="" ma:versionID="e92a09e6dd38fae7dce0943cdb4b8f56">
  <xsd:schema xmlns:xsd="http://www.w3.org/2001/XMLSchema" xmlns:xs="http://www.w3.org/2001/XMLSchema" xmlns:p="http://schemas.microsoft.com/office/2006/metadata/properties" xmlns:ns2="96176e4b-b08f-4b50-8ddd-e03030f0860e" xmlns:ns3="ed02cedf-8cf3-41a5-ab2b-828af043cd37" targetNamespace="http://schemas.microsoft.com/office/2006/metadata/properties" ma:root="true" ma:fieldsID="73586e5991c40a5c3209629e6fa726e1" ns2:_="" ns3:_="">
    <xsd:import namespace="96176e4b-b08f-4b50-8ddd-e03030f0860e"/>
    <xsd:import namespace="ed02cedf-8cf3-41a5-ab2b-828af043cd37"/>
    <xsd:element name="properties">
      <xsd:complexType>
        <xsd:sequence>
          <xsd:element name="documentManagement">
            <xsd:complexType>
              <xsd:all>
                <xsd:element ref="ns2:Type_x0020_de_x0020_document_x0020_2" minOccurs="0"/>
                <xsd:element ref="ns2:Dossier_x0020_principal" minOccurs="0"/>
                <xsd:element ref="ns2:État_x0020_du_x0020_doc1" minOccurs="0"/>
                <xsd:element ref="ns2:Organisation" minOccurs="0"/>
                <xsd:element ref="ns2:Autres_x0020_informations" minOccurs="0"/>
                <xsd:element ref="ns2:TaxCatchAllLabel" minOccurs="0"/>
                <xsd:element ref="ns2:TaxCatchAll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_Flow_SignoffStatus" minOccurs="0"/>
                <xsd:element ref="ns3:MediaServiceAutoKeyPoints" minOccurs="0"/>
                <xsd:element ref="ns3:MediaServiceKeyPoints" minOccurs="0"/>
                <xsd:element ref="ns3:ShortUR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176e4b-b08f-4b50-8ddd-e03030f0860e" elementFormDefault="qualified">
    <xsd:import namespace="http://schemas.microsoft.com/office/2006/documentManagement/types"/>
    <xsd:import namespace="http://schemas.microsoft.com/office/infopath/2007/PartnerControls"/>
    <xsd:element name="Type_x0020_de_x0020_document_x0020_2" ma:index="1" nillable="true" ma:displayName="Type de document 2" ma:default="Indéterminé" ma:format="Dropdown" ma:indexed="true" ma:internalName="Type_x0020_de_x0020_document_x0020_2">
      <xsd:simpleType>
        <xsd:restriction base="dms:Choice">
          <xsd:enumeration value="Indéterminé"/>
          <xsd:enumeration value="Accréditation"/>
          <xsd:enumeration value="Aide-mémoire"/>
          <xsd:enumeration value="Allocution"/>
          <xsd:enumeration value="Analyse"/>
          <xsd:enumeration value="Argumentaire"/>
          <xsd:enumeration value="Article de journal"/>
          <xsd:enumeration value="Article de loi"/>
          <xsd:enumeration value="Article de référence"/>
          <xsd:enumeration value="Article scientifique"/>
          <xsd:enumeration value="Avis"/>
          <xsd:enumeration value="Avis fiscal"/>
          <xsd:enumeration value="Avis juridique"/>
          <xsd:enumeration value="Base de données"/>
          <xsd:enumeration value="Bilan"/>
          <xsd:enumeration value="Brochure"/>
          <xsd:enumeration value="Calcul"/>
          <xsd:enumeration value="Calendrier"/>
          <xsd:enumeration value="Carte d'affaire"/>
          <xsd:enumeration value="Carte géographique"/>
          <xsd:enumeration value="Cocarde"/>
          <xsd:enumeration value="Communiqué de presse"/>
          <xsd:enumeration value="Conjoncture"/>
          <xsd:enumeration value="Consensus"/>
          <xsd:enumeration value="Consultation"/>
          <xsd:enumeration value="Convention collective"/>
          <xsd:enumeration value="Convocation"/>
          <xsd:enumeration value="Convocation de presse"/>
          <xsd:enumeration value="Coordonnées"/>
          <xsd:enumeration value="Correspondance"/>
          <xsd:enumeration value="Dépliant"/>
          <xsd:enumeration value="Demandes patronales"/>
          <xsd:enumeration value="Demandes syndicales"/>
          <xsd:enumeration value="Doctrine"/>
          <xsd:enumeration value="Document de référence"/>
          <xsd:enumeration value="Dossier de presse"/>
          <xsd:enumeration value="Entente"/>
          <xsd:enumeration value="Étiquette"/>
          <xsd:enumeration value="Étude"/>
          <xsd:enumeration value="Formulaire"/>
          <xsd:enumeration value="Graphique"/>
          <xsd:enumeration value="Graphisme"/>
          <xsd:enumeration value="Guide de consultation"/>
          <xsd:enumeration value="Guide de formation"/>
          <xsd:enumeration value="Guide de participation"/>
          <xsd:enumeration value="Guide de travail"/>
          <xsd:enumeration value="Horaire"/>
          <xsd:enumeration value="Illustration"/>
          <xsd:enumeration value="Image"/>
          <xsd:enumeration value="Infolettre"/>
          <xsd:enumeration value="Info-négo"/>
          <xsd:enumeration value="IPC"/>
          <xsd:enumeration value="Invitation"/>
          <xsd:enumeration value="Journal"/>
          <xsd:enumeration value="Jugement-décision"/>
          <xsd:enumeration value="Jurisprudence"/>
          <xsd:enumeration value="Lettre"/>
          <xsd:enumeration value="Lettre administrative"/>
          <xsd:enumeration value="Lettre d'entente"/>
          <xsd:enumeration value="Lettre ouverte"/>
          <xsd:enumeration value="Liste"/>
          <xsd:enumeration value="Logo"/>
          <xsd:enumeration value="Loi"/>
          <xsd:enumeration value="Mandat"/>
          <xsd:enumeration value="Mémoire"/>
          <xsd:enumeration value="Mise au jeu"/>
          <xsd:enumeration value="Modèle"/>
          <xsd:enumeration value="Note"/>
          <xsd:enumeration value="Note administrative"/>
          <xsd:enumeration value="Note de réunion"/>
          <xsd:enumeration value="Ordre du jour"/>
          <xsd:enumeration value="Organigramme"/>
          <xsd:enumeration value="Orientation"/>
          <xsd:enumeration value="Outil de mobilisation"/>
          <xsd:enumeration value="Outil logistique"/>
          <xsd:enumeration value="Plan d'action"/>
          <xsd:enumeration value="Plan de classification"/>
          <xsd:enumeration value="Plan de communication"/>
          <xsd:enumeration value="Plan de mobilisation"/>
          <xsd:enumeration value="Plan de travail"/>
          <xsd:enumeration value="Plan logistique"/>
          <xsd:enumeration value="Politique"/>
          <xsd:enumeration value="Présentation"/>
          <xsd:enumeration value="Procédure"/>
          <xsd:enumeration value="Procès verbal"/>
          <xsd:enumeration value="Programme"/>
          <xsd:enumeration value="Projet de loi"/>
          <xsd:enumeration value="Projet pilote"/>
          <xsd:enumeration value="Promotion"/>
          <xsd:enumeration value="Proposition"/>
          <xsd:enumeration value="Protocole"/>
          <xsd:enumeration value="Publicité"/>
          <xsd:enumeration value="Rapport"/>
          <xsd:enumeration value="Recherche"/>
          <xsd:enumeration value="Recommandation"/>
          <xsd:enumeration value="Règlement"/>
          <xsd:enumeration value="Revue de presse"/>
          <xsd:enumeration value="Signature"/>
          <xsd:enumeration value="Statuts et règlements"/>
          <xsd:enumeration value="Stratégie"/>
          <xsd:enumeration value="Tableau"/>
          <xsd:enumeration value="Tract"/>
          <xsd:enumeration value="Vidéo"/>
          <xsd:enumeration value="Visuel de campagne"/>
          <xsd:enumeration value="Web"/>
        </xsd:restriction>
      </xsd:simpleType>
    </xsd:element>
    <xsd:element name="Dossier_x0020_principal" ma:index="2" nillable="true" ma:displayName="Dossier principal" ma:default="Indéterminé" ma:format="Dropdown" ma:indexed="true" ma:internalName="Dossier_x0020_principal">
      <xsd:simpleType>
        <xsd:restriction base="dms:Choice">
          <xsd:enumeration value="Indéterminé"/>
          <xsd:enumeration value="Aéronautique et IMQ"/>
          <xsd:enumeration value="Alliances"/>
          <xsd:enumeration value="Assurances collectives"/>
          <xsd:enumeration value="Attraction-rétention"/>
          <xsd:enumeration value="Avocats"/>
          <xsd:enumeration value="Bilans de négo"/>
          <xsd:enumeration value="Campagne de valorisation (Merci)"/>
          <xsd:enumeration value="Clause PIB"/>
          <xsd:enumeration value="Comités interrondes"/>
          <xsd:enumeration value="Conditions de travail (Loi 142)"/>
          <xsd:enumeration value="Conditions salariales"/>
          <xsd:enumeration value="Conjoncture"/>
          <xsd:enumeration value="Conseillers pédagogiques"/>
          <xsd:enumeration value="Consultation large (Avant tout, la parole est à vous))"/>
          <xsd:enumeration value="Consultation sur les demandes de table centrale"/>
          <xsd:enumeration value="Coordination du travail"/>
          <xsd:enumeration value="Coordination de la négociation"/>
          <xsd:enumeration value="Déplacements (kilométrage)"/>
          <xsd:enumeration value="Disparités régionales"/>
          <xsd:enumeration value="Droits parentaux"/>
          <xsd:enumeration value="Équité salariale"/>
          <xsd:enumeration value="Finances publiques"/>
          <xsd:enumeration value="Forum ouvert"/>
          <xsd:enumeration value="Front commun"/>
          <xsd:enumeration value="Grève"/>
          <xsd:enumeration value="Histoire du mouvement syndical"/>
          <xsd:enumeration value="Information et opinion publique"/>
          <xsd:enumeration value="Instance conjointe-rassemblement"/>
          <xsd:enumeration value="Instances conjointes des 5 et 6 février"/>
          <xsd:enumeration value="Instances conjointes de 10 et 11 avril 2019"/>
          <xsd:enumeration value="Intersectoriel"/>
          <xsd:enumeration value="Libérations"/>
          <xsd:enumeration value="Lock-out"/>
          <xsd:enumeration value="Loi spéciale"/>
          <xsd:enumeration value="Mobilisation"/>
          <xsd:enumeration value="Mobilité de la main-d'oeuvre"/>
          <xsd:enumeration value="Modifications aux conventions"/>
          <xsd:enumeration value="Nomenclature SSS"/>
          <xsd:enumeration value="Organismes gouvernementaux"/>
          <xsd:enumeration value="Ouvriers spécialisés"/>
          <xsd:enumeration value="Partenariats public-privé (PPP)"/>
          <xsd:enumeration value="Précarité"/>
          <xsd:enumeration value="Préposés aux bénéficiaires (PAB)"/>
          <xsd:enumeration value="Privatisation"/>
          <xsd:enumeration value="Psychologues"/>
          <xsd:enumeration value="Relativité salariale"/>
          <xsd:enumeration value="Reconnaissance de l'expérience"/>
          <xsd:enumeration value="Régime de négociation"/>
          <xsd:enumeration value="Rémunération globale"/>
          <xsd:enumeration value="Retour au travail"/>
          <xsd:enumeration value="RREGOP"/>
          <xsd:enumeration value="Salaires"/>
          <xsd:enumeration value="Salariés élèves"/>
          <xsd:enumeration value="Secrétaires juridiques"/>
          <xsd:enumeration value="Services essentiels"/>
          <xsd:enumeration value="Surcharge"/>
          <xsd:enumeration value="Table centrale"/>
          <xsd:enumeration value="Tables sectorielles"/>
          <xsd:enumeration value="Thème CSN (S'unir. Agir. Gagner.)"/>
          <xsd:enumeration value="Vacances"/>
        </xsd:restriction>
      </xsd:simpleType>
    </xsd:element>
    <xsd:element name="État_x0020_du_x0020_doc1" ma:index="3" nillable="true" ma:displayName="État du doc" ma:default="en travail" ma:format="Dropdown" ma:internalName="_x00c9_tat_x0020_du_x0020_doc1">
      <xsd:simpleType>
        <xsd:restriction base="dms:Choice">
          <xsd:enumeration value="en travail"/>
          <xsd:enumeration value="en révision"/>
          <xsd:enumeration value="final"/>
        </xsd:restriction>
      </xsd:simpleType>
    </xsd:element>
    <xsd:element name="Organisation" ma:index="4" nillable="true" ma:displayName="Organisation" ma:default="CCSPP" ma:format="Dropdown" ma:indexed="true" ma:internalName="Organisation">
      <xsd:simpleType>
        <xsd:restriction base="dms:Choice">
          <xsd:enumeration value="CCSPP"/>
          <xsd:enumeration value="Aide juridique"/>
          <xsd:enumeration value="APTS"/>
          <xsd:enumeration value="Comité de la rémunération des procureurs aux poursuites criminelles et pénales"/>
          <xsd:enumeration value="Comité de pilotage"/>
          <xsd:enumeration value="Comité patronal pour l'aide juridique"/>
          <xsd:enumeration value="Comité régional de mobilisation (CRM)"/>
          <xsd:enumeration value="Conférence des arbitres - sentences arbitrales"/>
          <xsd:enumeration value="Conseil central (CC)"/>
          <xsd:enumeration value="Cour supérieure"/>
          <xsd:enumeration value="Cour d'appel"/>
          <xsd:enumeration value="Cour suprême"/>
          <xsd:enumeration value="CPNC"/>
          <xsd:enumeration value="CPNCA"/>
          <xsd:enumeration value="CPNCF"/>
          <xsd:enumeration value="CPNSSS"/>
          <xsd:enumeration value="CSN"/>
          <xsd:enumeration value="CSQ"/>
          <xsd:enumeration value="Directeur des poursuites criminelles et pénales"/>
          <xsd:enumeration value="FAE"/>
          <xsd:enumeration value="FEESP"/>
          <xsd:enumeration value="FIQ"/>
          <xsd:enumeration value="FNEEQ"/>
          <xsd:enumeration value="FP"/>
          <xsd:enumeration value="Front commun"/>
          <xsd:enumeration value="FSSS"/>
          <xsd:enumeration value="FTQ"/>
          <xsd:enumeration value="Gouvernement du Québec"/>
          <xsd:enumeration value="ISQ"/>
          <xsd:enumeration value="Normandin Beaudry"/>
          <xsd:enumeration value="RIO"/>
          <xsd:enumeration value="SAMVR"/>
          <xsd:enumeration value="Secrétariat du Conseil du trésor"/>
          <xsd:enumeration value="Service des communications"/>
          <xsd:enumeration value="Service juridique"/>
          <xsd:enumeration value="Tribunal administratif du travail (TAT)"/>
          <xsd:enumeration value="Service de la syndicalisation"/>
          <xsd:enumeration value="SFPQ"/>
          <xsd:enumeration value="SPGQ"/>
          <xsd:enumeration value="Traversiers"/>
          <xsd:enumeration value="Urgence santé"/>
        </xsd:restriction>
      </xsd:simpleType>
    </xsd:element>
    <xsd:element name="Autres_x0020_informations" ma:index="5" nillable="true" ma:displayName="Autres informations" ma:internalName="Autres_x0020_informations">
      <xsd:simpleType>
        <xsd:restriction base="dms:Note">
          <xsd:maxLength value="255"/>
        </xsd:restriction>
      </xsd:simpleType>
    </xsd:element>
    <xsd:element name="TaxCatchAllLabel" ma:index="9" nillable="true" ma:displayName="Taxonomy Catch All Column1" ma:hidden="true" ma:list="{d0b4b0ec-4995-4b0b-81b3-48bf3248ae5a}" ma:internalName="TaxCatchAllLabel" ma:readOnly="true" ma:showField="CatchAllDataLabel" ma:web="96176e4b-b08f-4b50-8ddd-e03030f086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14" nillable="true" ma:displayName="Taxonomy Catch All Column" ma:hidden="true" ma:list="{d0b4b0ec-4995-4b0b-81b3-48bf3248ae5a}" ma:internalName="TaxCatchAll" ma:showField="CatchAllData" ma:web="96176e4b-b08f-4b50-8ddd-e03030f086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02cedf-8cf3-41a5-ab2b-828af043cd37" elementFormDefault="qualified">
    <xsd:import namespace="http://schemas.microsoft.com/office/2006/documentManagement/types"/>
    <xsd:import namespace="http://schemas.microsoft.com/office/infopath/2007/PartnerControls"/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Flow_SignoffStatus" ma:index="22" nillable="true" ma:displayName="État de validation" ma:internalName="_x00c9_tat_x0020_de_x0020_validation">
      <xsd:simpleType>
        <xsd:restriction base="dms:Text"/>
      </xsd:simpleType>
    </xsd:element>
    <xsd:element name="MediaServiceAutoKeyPoints" ma:index="2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ShortURL" ma:index="25" nillable="true" ma:displayName="Short URL" ma:format="Dropdown" ma:internalName="ShortURL">
      <xsd:simpleType>
        <xsd:restriction base="dms:Text">
          <xsd:maxLength value="255"/>
        </xsd:restriction>
      </xsd:simpleType>
    </xsd:element>
    <xsd:element name="MediaLengthInSeconds" ma:index="26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0" ma:displayName="Content Type"/>
        <xsd:element ref="dc:title" minOccurs="0" maxOccurs="1" ma:index="6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871772E-856F-42F0-8C56-A847DF5A6F1C}">
  <ds:schemaRefs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ed02cedf-8cf3-41a5-ab2b-828af043cd37"/>
    <ds:schemaRef ds:uri="http://purl.org/dc/terms/"/>
    <ds:schemaRef ds:uri="http://www.w3.org/XML/1998/namespace"/>
    <ds:schemaRef ds:uri="http://schemas.openxmlformats.org/package/2006/metadata/core-properties"/>
    <ds:schemaRef ds:uri="96176e4b-b08f-4b50-8ddd-e03030f0860e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3399119-5F78-4BE1-A650-DAFD99473C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A0194C2-DE2B-4041-BE35-3C3D1ADCF0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176e4b-b08f-4b50-8ddd-e03030f0860e"/>
    <ds:schemaRef ds:uri="ed02cedf-8cf3-41a5-ab2b-828af043cd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Macintosh PowerPoint</Application>
  <PresentationFormat>Grand écran</PresentationFormat>
  <Paragraphs>0</Paragraphs>
  <Slides>26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 Grégoire</dc:creator>
  <cp:lastModifiedBy>Jean Grégoire</cp:lastModifiedBy>
  <cp:revision>1</cp:revision>
  <dcterms:created xsi:type="dcterms:W3CDTF">2021-07-06T14:53:37Z</dcterms:created>
  <dcterms:modified xsi:type="dcterms:W3CDTF">2021-07-06T15:02:16Z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0x010100F0D213D639572644A7977402F58A32860100EA3F4B5D177A9B47995D05D674B84607</vt:lpwstr>
  </property>
</Properties>
</file>