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F4785C-FAC5-234F-978D-C78BAB2B1139}" v="26" dt="2021-04-06T18:32:01.8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 snapToObjects="1">
      <p:cViewPr varScale="1">
        <p:scale>
          <a:sx n="67" d="100"/>
          <a:sy n="67" d="100"/>
        </p:scale>
        <p:origin x="6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C5D95-36EE-1946-A744-3FC72622F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DE13507-ED14-C044-BADA-BA3451D9C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82AB47-76B6-E348-BC58-1A7A68D72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426FA-FA09-8245-9E45-FCC91DEB2EB3}" type="datetimeFigureOut">
              <a:rPr lang="fr-FR" smtClean="0"/>
              <a:t>12/04/2021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8BEFE7-E922-E446-8F6B-59C8B2927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24E9D3-4C0D-2643-AED6-B3DCCB4D2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8A5-F617-844F-AF01-6DEB89C7C1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24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3D7358-400D-6F41-9E6C-54AF163BA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D88742-53E2-EC4D-A33F-6B8B0E7CE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186367-AE6D-6141-B761-8AB8E7678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426FA-FA09-8245-9E45-FCC91DEB2EB3}" type="datetimeFigureOut">
              <a:rPr lang="fr-FR" smtClean="0"/>
              <a:t>12/04/2021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04AFFD-05A3-4A4C-A1C7-B4190CEEF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17A4F2-5E95-1F47-9145-D69702C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8A5-F617-844F-AF01-6DEB89C7C1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022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690B7A-2370-5342-AF59-B00E22A1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73397F-E52B-874F-A383-81B00C87F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248852-5F0E-F542-AE93-294805057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426FA-FA09-8245-9E45-FCC91DEB2EB3}" type="datetimeFigureOut">
              <a:rPr lang="fr-FR" smtClean="0"/>
              <a:t>12/04/2021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AB9D93-B22D-0445-84EE-D278D8CBC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296970-EC67-DA41-8660-3627E44B3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8A5-F617-844F-AF01-6DEB89C7C1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256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42A78E-F1A3-8C4E-85D9-BEBC715DF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6111E4-A049-DD46-9815-99BB695C57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B98001-60AB-0E47-A65A-3E7F17E4E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96344B1-AD49-724F-AF6A-0264A0944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426FA-FA09-8245-9E45-FCC91DEB2EB3}" type="datetimeFigureOut">
              <a:rPr lang="fr-FR" smtClean="0"/>
              <a:t>12/04/2021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E9653E-8AD9-1C47-80C3-6E923254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5310E69-59BD-EA46-BC22-46CDD7B1D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8A5-F617-844F-AF01-6DEB89C7C1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813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ACBEED-DCBF-FE46-A7A5-B5685215F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142B23-4DD2-3D48-816D-B82282DAD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86316A-46D6-8E41-8C7F-43E541101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B069241-31E1-3943-965C-5A7B771697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AF97AD8-4A43-D548-90CF-7DE4482097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EE3224F-5D23-674E-ADF4-716A19809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426FA-FA09-8245-9E45-FCC91DEB2EB3}" type="datetimeFigureOut">
              <a:rPr lang="fr-FR" smtClean="0"/>
              <a:t>12/04/2021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188C05E-3E69-5C49-8342-8C7923955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01681D8-97F0-9347-B80C-FC5F34CC2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8A5-F617-844F-AF01-6DEB89C7C1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2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C57B8-3FA6-D141-B0BE-47549C202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AC724DA-C4FF-B344-B6A2-2EBC55165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426FA-FA09-8245-9E45-FCC91DEB2EB3}" type="datetimeFigureOut">
              <a:rPr lang="fr-FR" smtClean="0"/>
              <a:t>12/04/2021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B3C1BC2-3891-E347-BD07-EDEB0F391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81E0492-6C29-A941-BC32-F2CCC1885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8A5-F617-844F-AF01-6DEB89C7C1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482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B986082-CD2C-2B41-ACA0-78703309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426FA-FA09-8245-9E45-FCC91DEB2EB3}" type="datetimeFigureOut">
              <a:rPr lang="fr-FR" smtClean="0"/>
              <a:t>12/04/2021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DEAE6A-3C0A-DA4A-9AAD-4640FBB4C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8443E2-7498-A04D-972E-FB69381B7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8A5-F617-844F-AF01-6DEB89C7C1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041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0DCF55-92D2-F043-8014-A7CA87C03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4CA7E4-7C1E-3C4B-A1C9-B9A83503E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11E30E2-87F1-5D43-958A-1B7E588BD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A5CC05-C788-BC4E-BD69-7C259F287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426FA-FA09-8245-9E45-FCC91DEB2EB3}" type="datetimeFigureOut">
              <a:rPr lang="fr-FR" smtClean="0"/>
              <a:t>12/04/2021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35543D-1015-AE49-B2B7-70BF4C18E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3FE1CB-E600-E74D-972B-5BD6368B6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8A5-F617-844F-AF01-6DEB89C7C1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038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3682E-8152-FA44-8AE9-AD6132AF9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DBEA4BE-F4AC-0840-AF0C-8D26FD87B9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CCAE95-093D-7A4F-B44A-F473AB5AF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ED27EA2-664C-B04C-8876-C12B635CB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426FA-FA09-8245-9E45-FCC91DEB2EB3}" type="datetimeFigureOut">
              <a:rPr lang="fr-FR" smtClean="0"/>
              <a:t>12/04/2021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F4A6D4-40C7-AB41-BC43-4E0E5A360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EFF4F-9DE3-394D-B676-AA97162CE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8A5-F617-844F-AF01-6DEB89C7C1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375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994238-D246-E04A-A163-72ABC21B4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5253CBB-A6B1-B44B-9ACB-5F6A1D82C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1B0317-B453-394D-B0BC-F0B8E07AB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426FA-FA09-8245-9E45-FCC91DEB2EB3}" type="datetimeFigureOut">
              <a:rPr lang="fr-FR" smtClean="0"/>
              <a:t>12/04/2021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27884C-5A92-F249-BDD0-DB11843AD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0108DB-D01E-9940-B4EF-B637FD80D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8A5-F617-844F-AF01-6DEB89C7C1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3437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43AB181-FFD8-AE4B-AD05-1F50B1B24D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52B703F-F939-8041-98AB-153CD8593E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ABF765-B8AC-E24F-86BD-0F3123544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426FA-FA09-8245-9E45-FCC91DEB2EB3}" type="datetimeFigureOut">
              <a:rPr lang="fr-FR" smtClean="0"/>
              <a:t>12/04/2021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29DF29-0C34-B14F-B933-75B332056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AB5949-4824-A947-8F28-D069FC7D2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8A5-F617-844F-AF01-6DEB89C7C1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1506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F9A682F-AA50-3E47-A240-FE254174A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F4D6FA-5830-4D44-B9D8-C1D501B0F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85356D-864E-4146-8798-54BDBF564A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426FA-FA09-8245-9E45-FCC91DEB2EB3}" type="datetimeFigureOut">
              <a:rPr lang="fr-FR" smtClean="0"/>
              <a:t>12/04/2021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25F66D-202B-A741-A893-B8F0190C33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5314B6-6396-4848-A135-E95245326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3E8A5-F617-844F-AF01-6DEB89C7C1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2632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8657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190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6618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982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4249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9709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2082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18519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ype_x0020_de_x0020_document_x0020_2 xmlns="96176e4b-b08f-4b50-8ddd-e03030f0860e">Indéterminé</Type_x0020_de_x0020_document_x0020_2>
    <État_x0020_du_x0020_doc1 xmlns="96176e4b-b08f-4b50-8ddd-e03030f0860e">en travail</État_x0020_du_x0020_doc1>
    <Organisation xmlns="96176e4b-b08f-4b50-8ddd-e03030f0860e">CCSPP</Organisation>
    <Dossier_x0020_principal xmlns="96176e4b-b08f-4b50-8ddd-e03030f0860e">Indéterminé</Dossier_x0020_principal>
    <_Flow_SignoffStatus xmlns="ed02cedf-8cf3-41a5-ab2b-828af043cd37" xsi:nil="true"/>
    <TaxCatchAll xmlns="96176e4b-b08f-4b50-8ddd-e03030f0860e"/>
    <Autres_x0020_informations xmlns="96176e4b-b08f-4b50-8ddd-e03030f0860e" xsi:nil="true"/>
    <ShortURL xmlns="ed02cedf-8cf3-41a5-ab2b-828af043cd3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 interne" ma:contentTypeID="0x010100F0D213D639572644A7977402F58A32860100EA3F4B5D177A9B47995D05D674B84607" ma:contentTypeVersion="32" ma:contentTypeDescription="" ma:contentTypeScope="" ma:versionID="d3f9570d2aee95a76f692078310464dd">
  <xsd:schema xmlns:xsd="http://www.w3.org/2001/XMLSchema" xmlns:xs="http://www.w3.org/2001/XMLSchema" xmlns:p="http://schemas.microsoft.com/office/2006/metadata/properties" xmlns:ns2="96176e4b-b08f-4b50-8ddd-e03030f0860e" xmlns:ns3="ed02cedf-8cf3-41a5-ab2b-828af043cd37" targetNamespace="http://schemas.microsoft.com/office/2006/metadata/properties" ma:root="true" ma:fieldsID="99798be1d5b2958c9dfea9cf9f6b11e0" ns2:_="" ns3:_="">
    <xsd:import namespace="96176e4b-b08f-4b50-8ddd-e03030f0860e"/>
    <xsd:import namespace="ed02cedf-8cf3-41a5-ab2b-828af043cd37"/>
    <xsd:element name="properties">
      <xsd:complexType>
        <xsd:sequence>
          <xsd:element name="documentManagement">
            <xsd:complexType>
              <xsd:all>
                <xsd:element ref="ns2:Type_x0020_de_x0020_document_x0020_2" minOccurs="0"/>
                <xsd:element ref="ns2:Dossier_x0020_principal" minOccurs="0"/>
                <xsd:element ref="ns2:État_x0020_du_x0020_doc1" minOccurs="0"/>
                <xsd:element ref="ns2:Organisation" minOccurs="0"/>
                <xsd:element ref="ns2:Autres_x0020_informations" minOccurs="0"/>
                <xsd:element ref="ns2:TaxCatchAllLabel" minOccurs="0"/>
                <xsd:element ref="ns2:TaxCatchAll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_Flow_SignoffStatus" minOccurs="0"/>
                <xsd:element ref="ns3:MediaServiceAutoKeyPoints" minOccurs="0"/>
                <xsd:element ref="ns3:MediaServiceKeyPoints" minOccurs="0"/>
                <xsd:element ref="ns3:ShortUR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176e4b-b08f-4b50-8ddd-e03030f0860e" elementFormDefault="qualified">
    <xsd:import namespace="http://schemas.microsoft.com/office/2006/documentManagement/types"/>
    <xsd:import namespace="http://schemas.microsoft.com/office/infopath/2007/PartnerControls"/>
    <xsd:element name="Type_x0020_de_x0020_document_x0020_2" ma:index="1" nillable="true" ma:displayName="Type de document 2" ma:default="Indéterminé" ma:format="Dropdown" ma:indexed="true" ma:internalName="Type_x0020_de_x0020_document_x0020_2">
      <xsd:simpleType>
        <xsd:restriction base="dms:Choice">
          <xsd:enumeration value="Indéterminé"/>
          <xsd:enumeration value="Accréditation"/>
          <xsd:enumeration value="Aide-mémoire"/>
          <xsd:enumeration value="Allocution"/>
          <xsd:enumeration value="Analyse"/>
          <xsd:enumeration value="Argumentaire"/>
          <xsd:enumeration value="Article de journal"/>
          <xsd:enumeration value="Article de loi"/>
          <xsd:enumeration value="Article de référence"/>
          <xsd:enumeration value="Article scientifique"/>
          <xsd:enumeration value="Avis"/>
          <xsd:enumeration value="Avis fiscal"/>
          <xsd:enumeration value="Avis juridique"/>
          <xsd:enumeration value="Base de données"/>
          <xsd:enumeration value="Bilan"/>
          <xsd:enumeration value="Brochure"/>
          <xsd:enumeration value="Calcul"/>
          <xsd:enumeration value="Calendrier"/>
          <xsd:enumeration value="Carte d'affaire"/>
          <xsd:enumeration value="Carte géographique"/>
          <xsd:enumeration value="Cocarde"/>
          <xsd:enumeration value="Communiqué de presse"/>
          <xsd:enumeration value="Conjoncture"/>
          <xsd:enumeration value="Consensus"/>
          <xsd:enumeration value="Consultation"/>
          <xsd:enumeration value="Convention collective"/>
          <xsd:enumeration value="Convocation"/>
          <xsd:enumeration value="Convocation de presse"/>
          <xsd:enumeration value="Coordonnées"/>
          <xsd:enumeration value="Correspondance"/>
          <xsd:enumeration value="Dépliant"/>
          <xsd:enumeration value="Demandes patronales"/>
          <xsd:enumeration value="Demandes syndicales"/>
          <xsd:enumeration value="Doctrine"/>
          <xsd:enumeration value="Document de référence"/>
          <xsd:enumeration value="Dossier de presse"/>
          <xsd:enumeration value="Entente"/>
          <xsd:enumeration value="Étiquette"/>
          <xsd:enumeration value="Étude"/>
          <xsd:enumeration value="Formulaire"/>
          <xsd:enumeration value="Graphique"/>
          <xsd:enumeration value="Graphisme"/>
          <xsd:enumeration value="Guide de consultation"/>
          <xsd:enumeration value="Guide de formation"/>
          <xsd:enumeration value="Guide de participation"/>
          <xsd:enumeration value="Guide de travail"/>
          <xsd:enumeration value="Horaire"/>
          <xsd:enumeration value="Illustration"/>
          <xsd:enumeration value="Image"/>
          <xsd:enumeration value="Infolettre"/>
          <xsd:enumeration value="Info-négo"/>
          <xsd:enumeration value="IPC"/>
          <xsd:enumeration value="Invitation"/>
          <xsd:enumeration value="Journal"/>
          <xsd:enumeration value="Jugement-décision"/>
          <xsd:enumeration value="Jurisprudence"/>
          <xsd:enumeration value="Lettre"/>
          <xsd:enumeration value="Lettre administrative"/>
          <xsd:enumeration value="Lettre d'entente"/>
          <xsd:enumeration value="Lettre ouverte"/>
          <xsd:enumeration value="Liste"/>
          <xsd:enumeration value="Logo"/>
          <xsd:enumeration value="Loi"/>
          <xsd:enumeration value="Mandat"/>
          <xsd:enumeration value="Mémoire"/>
          <xsd:enumeration value="Mise au jeu"/>
          <xsd:enumeration value="Modèle"/>
          <xsd:enumeration value="Note"/>
          <xsd:enumeration value="Note administrative"/>
          <xsd:enumeration value="Note de réunion"/>
          <xsd:enumeration value="Ordre du jour"/>
          <xsd:enumeration value="Organigramme"/>
          <xsd:enumeration value="Orientation"/>
          <xsd:enumeration value="Outil de mobilisation"/>
          <xsd:enumeration value="Outil logistique"/>
          <xsd:enumeration value="Plan d'action"/>
          <xsd:enumeration value="Plan de classification"/>
          <xsd:enumeration value="Plan de communication"/>
          <xsd:enumeration value="Plan de mobilisation"/>
          <xsd:enumeration value="Plan de travail"/>
          <xsd:enumeration value="Plan logistique"/>
          <xsd:enumeration value="Politique"/>
          <xsd:enumeration value="Présentation"/>
          <xsd:enumeration value="Procédure"/>
          <xsd:enumeration value="Procès verbal"/>
          <xsd:enumeration value="Programme"/>
          <xsd:enumeration value="Projet de loi"/>
          <xsd:enumeration value="Projet pilote"/>
          <xsd:enumeration value="Promotion"/>
          <xsd:enumeration value="Proposition"/>
          <xsd:enumeration value="Protocole"/>
          <xsd:enumeration value="Publicité"/>
          <xsd:enumeration value="Rapport"/>
          <xsd:enumeration value="Recherche"/>
          <xsd:enumeration value="Recommandation"/>
          <xsd:enumeration value="Règlement"/>
          <xsd:enumeration value="Revue de presse"/>
          <xsd:enumeration value="Signature"/>
          <xsd:enumeration value="Statuts et règlements"/>
          <xsd:enumeration value="Stratégie"/>
          <xsd:enumeration value="Tableau"/>
          <xsd:enumeration value="Tract"/>
          <xsd:enumeration value="Vidéo"/>
          <xsd:enumeration value="Visuel de campagne"/>
          <xsd:enumeration value="Web"/>
        </xsd:restriction>
      </xsd:simpleType>
    </xsd:element>
    <xsd:element name="Dossier_x0020_principal" ma:index="2" nillable="true" ma:displayName="Dossier principal" ma:default="Indéterminé" ma:format="Dropdown" ma:indexed="true" ma:internalName="Dossier_x0020_principal">
      <xsd:simpleType>
        <xsd:restriction base="dms:Choice">
          <xsd:enumeration value="Indéterminé"/>
          <xsd:enumeration value="Aéronautique et IMQ"/>
          <xsd:enumeration value="Alliances"/>
          <xsd:enumeration value="Assurances collectives"/>
          <xsd:enumeration value="Attraction-rétention"/>
          <xsd:enumeration value="Avocats"/>
          <xsd:enumeration value="Bilans de négo"/>
          <xsd:enumeration value="Campagne de valorisation (Merci)"/>
          <xsd:enumeration value="Clause PIB"/>
          <xsd:enumeration value="Comités interrondes"/>
          <xsd:enumeration value="Conditions de travail (Loi 142)"/>
          <xsd:enumeration value="Conditions salariales"/>
          <xsd:enumeration value="Conjoncture"/>
          <xsd:enumeration value="Conseillers pédagogiques"/>
          <xsd:enumeration value="Consultation large (Avant tout, la parole est à vous))"/>
          <xsd:enumeration value="Consultation sur les demandes de table centrale"/>
          <xsd:enumeration value="Coordination du travail"/>
          <xsd:enumeration value="Coordination de la négociation"/>
          <xsd:enumeration value="Déplacements (kilométrage)"/>
          <xsd:enumeration value="Disparités régionales"/>
          <xsd:enumeration value="Droits parentaux"/>
          <xsd:enumeration value="Équité salariale"/>
          <xsd:enumeration value="Finances publiques"/>
          <xsd:enumeration value="Forum ouvert"/>
          <xsd:enumeration value="Front commun"/>
          <xsd:enumeration value="Grève"/>
          <xsd:enumeration value="Histoire du mouvement syndical"/>
          <xsd:enumeration value="Information et opinion publique"/>
          <xsd:enumeration value="Instance conjointe-rassemblement"/>
          <xsd:enumeration value="Instances conjointes des 5 et 6 février"/>
          <xsd:enumeration value="Instances conjointes de 10 et 11 avril 2019"/>
          <xsd:enumeration value="Intersectoriel"/>
          <xsd:enumeration value="Libérations"/>
          <xsd:enumeration value="Lock-out"/>
          <xsd:enumeration value="Loi spéciale"/>
          <xsd:enumeration value="Mobilisation"/>
          <xsd:enumeration value="Mobilité de la main-d'oeuvre"/>
          <xsd:enumeration value="Modifications aux conventions"/>
          <xsd:enumeration value="Nomenclature SSS"/>
          <xsd:enumeration value="Organismes gouvernementaux"/>
          <xsd:enumeration value="Ouvriers spécialisés"/>
          <xsd:enumeration value="Partenariats public-privé (PPP)"/>
          <xsd:enumeration value="Précarité"/>
          <xsd:enumeration value="Préposés aux bénéficiaires (PAB)"/>
          <xsd:enumeration value="Privatisation"/>
          <xsd:enumeration value="Psychologues"/>
          <xsd:enumeration value="Relativité salariale"/>
          <xsd:enumeration value="Reconnaissance de l'expérience"/>
          <xsd:enumeration value="Régime de négociation"/>
          <xsd:enumeration value="Rémunération globale"/>
          <xsd:enumeration value="Retour au travail"/>
          <xsd:enumeration value="RREGOP"/>
          <xsd:enumeration value="Salaires"/>
          <xsd:enumeration value="Salariés élèves"/>
          <xsd:enumeration value="Secrétaires juridiques"/>
          <xsd:enumeration value="Services essentiels"/>
          <xsd:enumeration value="Surcharge"/>
          <xsd:enumeration value="Table centrale"/>
          <xsd:enumeration value="Tables sectorielles"/>
          <xsd:enumeration value="Thème CSN (S'unir. Agir. Gagner.)"/>
          <xsd:enumeration value="Vacances"/>
        </xsd:restriction>
      </xsd:simpleType>
    </xsd:element>
    <xsd:element name="État_x0020_du_x0020_doc1" ma:index="3" nillable="true" ma:displayName="État du doc" ma:default="en travail" ma:format="Dropdown" ma:internalName="_x00c9_tat_x0020_du_x0020_doc1">
      <xsd:simpleType>
        <xsd:restriction base="dms:Choice">
          <xsd:enumeration value="en travail"/>
          <xsd:enumeration value="en révision"/>
          <xsd:enumeration value="final"/>
        </xsd:restriction>
      </xsd:simpleType>
    </xsd:element>
    <xsd:element name="Organisation" ma:index="4" nillable="true" ma:displayName="Organisation" ma:default="CCSPP" ma:format="Dropdown" ma:indexed="true" ma:internalName="Organisation">
      <xsd:simpleType>
        <xsd:restriction base="dms:Choice">
          <xsd:enumeration value="CCSPP"/>
          <xsd:enumeration value="Aide juridique"/>
          <xsd:enumeration value="APTS"/>
          <xsd:enumeration value="Comité de la rémunération des procureurs aux poursuites criminelles et pénales"/>
          <xsd:enumeration value="Comité de pilotage"/>
          <xsd:enumeration value="Comité patronal pour l'aide juridique"/>
          <xsd:enumeration value="Comité régional de mobilisation (CRM)"/>
          <xsd:enumeration value="Conférence des arbitres - sentences arbitrales"/>
          <xsd:enumeration value="Conseil central (CC)"/>
          <xsd:enumeration value="Cour supérieure"/>
          <xsd:enumeration value="Cour d'appel"/>
          <xsd:enumeration value="Cour suprême"/>
          <xsd:enumeration value="CPNC"/>
          <xsd:enumeration value="CPNCA"/>
          <xsd:enumeration value="CPNCF"/>
          <xsd:enumeration value="CPNSSS"/>
          <xsd:enumeration value="CSN"/>
          <xsd:enumeration value="CSQ"/>
          <xsd:enumeration value="Directeur des poursuites criminelles et pénales"/>
          <xsd:enumeration value="FAE"/>
          <xsd:enumeration value="FEESP"/>
          <xsd:enumeration value="FIQ"/>
          <xsd:enumeration value="FNEEQ"/>
          <xsd:enumeration value="FP"/>
          <xsd:enumeration value="Front commun"/>
          <xsd:enumeration value="FSSS"/>
          <xsd:enumeration value="FTQ"/>
          <xsd:enumeration value="Gouvernement du Québec"/>
          <xsd:enumeration value="ISQ"/>
          <xsd:enumeration value="Normandin Beaudry"/>
          <xsd:enumeration value="RIO"/>
          <xsd:enumeration value="SAMVR"/>
          <xsd:enumeration value="Secrétariat du Conseil du trésor"/>
          <xsd:enumeration value="Service des communications"/>
          <xsd:enumeration value="Service juridique"/>
          <xsd:enumeration value="Tribunal administratif du travail (TAT)"/>
          <xsd:enumeration value="Service de la syndicalisation"/>
          <xsd:enumeration value="SFPQ"/>
          <xsd:enumeration value="SPGQ"/>
          <xsd:enumeration value="Traversiers"/>
          <xsd:enumeration value="Urgence santé"/>
        </xsd:restriction>
      </xsd:simpleType>
    </xsd:element>
    <xsd:element name="Autres_x0020_informations" ma:index="5" nillable="true" ma:displayName="Autres informations" ma:internalName="Autres_x0020_informations">
      <xsd:simpleType>
        <xsd:restriction base="dms:Note">
          <xsd:maxLength value="255"/>
        </xsd:restriction>
      </xsd:simpleType>
    </xsd:element>
    <xsd:element name="TaxCatchAllLabel" ma:index="9" nillable="true" ma:displayName="Taxonomy Catch All Column1" ma:hidden="true" ma:list="{d0b4b0ec-4995-4b0b-81b3-48bf3248ae5a}" ma:internalName="TaxCatchAllLabel" ma:readOnly="true" ma:showField="CatchAllDataLabel" ma:web="96176e4b-b08f-4b50-8ddd-e03030f086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14" nillable="true" ma:displayName="Taxonomy Catch All Column" ma:hidden="true" ma:list="{d0b4b0ec-4995-4b0b-81b3-48bf3248ae5a}" ma:internalName="TaxCatchAll" ma:showField="CatchAllData" ma:web="96176e4b-b08f-4b50-8ddd-e03030f086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02cedf-8cf3-41a5-ab2b-828af043cd37" elementFormDefault="qualified">
    <xsd:import namespace="http://schemas.microsoft.com/office/2006/documentManagement/types"/>
    <xsd:import namespace="http://schemas.microsoft.com/office/infopath/2007/PartnerControls"/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Flow_SignoffStatus" ma:index="22" nillable="true" ma:displayName="État de validation" ma:internalName="_x00c9_tat_x0020_de_x0020_validation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ShortURL" ma:index="25" nillable="true" ma:displayName="Short URL" ma:format="Dropdown" ma:internalName="ShortURL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0" ma:displayName="Content Type"/>
        <xsd:element ref="dc:title" minOccurs="0" maxOccurs="1" ma:index="6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2A5F3F-DE19-4A9A-93FC-D065C07D1DE9}">
  <ds:schemaRefs>
    <ds:schemaRef ds:uri="http://schemas.microsoft.com/office/2006/metadata/properties"/>
    <ds:schemaRef ds:uri="http://schemas.microsoft.com/office/infopath/2007/PartnerControls"/>
    <ds:schemaRef ds:uri="96176e4b-b08f-4b50-8ddd-e03030f0860e"/>
    <ds:schemaRef ds:uri="ed02cedf-8cf3-41a5-ab2b-828af043cd37"/>
  </ds:schemaRefs>
</ds:datastoreItem>
</file>

<file path=customXml/itemProps2.xml><?xml version="1.0" encoding="utf-8"?>
<ds:datastoreItem xmlns:ds="http://schemas.openxmlformats.org/officeDocument/2006/customXml" ds:itemID="{24101BC9-8FBE-4BD3-B289-C003B593A5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010AF7-1C5B-4C42-BF14-4DF797C84E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176e4b-b08f-4b50-8ddd-e03030f0860e"/>
    <ds:schemaRef ds:uri="ed02cedf-8cf3-41a5-ab2b-828af043cd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Grand écran</PresentationFormat>
  <Paragraphs>0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Grégoire</dc:creator>
  <cp:lastModifiedBy>Judith Trudeau</cp:lastModifiedBy>
  <cp:revision>2</cp:revision>
  <dcterms:created xsi:type="dcterms:W3CDTF">2021-04-06T18:30:06Z</dcterms:created>
  <dcterms:modified xsi:type="dcterms:W3CDTF">2021-04-12T15:15:36Z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0x010100F0D213D639572644A7977402F58A32860100EA3F4B5D177A9B47995D05D674B84607</vt:lpwstr>
  </property>
</Properties>
</file>