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94"/>
    <p:restoredTop sz="96327"/>
  </p:normalViewPr>
  <p:slideViewPr>
    <p:cSldViewPr snapToGrid="0" snapToObjects="1">
      <p:cViewPr varScale="1">
        <p:scale>
          <a:sx n="67" d="100"/>
          <a:sy n="67" d="100"/>
        </p:scale>
        <p:origin x="7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F0726-2BAD-224B-8A0C-BF93623717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024C748-81D4-9F45-91AE-57184133C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A6CEEC-6E3A-0245-B765-6B6BB7809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CE7F-ADBA-2544-B3D3-127D8939129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AE89E4-1985-9344-85E9-D8A7B40C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DE0BB7-F4BD-F94E-8B4A-4F3FA7767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9156-BDE6-1042-B6E7-4850E3069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986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09D39E-415B-4E48-B771-ADD96EE4D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1B420B-4EA6-5D4E-87FF-150FAA653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A9A83C-229A-A946-88A2-064AE92DB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CE7F-ADBA-2544-B3D3-127D8939129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106FB7-FE33-4841-9324-7D09A537F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009B95-F054-BD4B-8F1C-7E081E20F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9156-BDE6-1042-B6E7-4850E3069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00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30011E-1E07-F146-8E37-E206257D2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9F1075-8F8C-0344-9E48-EAED81B98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E1E452-03E3-3E4C-B4F2-17A94E63A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CE7F-ADBA-2544-B3D3-127D8939129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ABE2C0-710B-B746-85BF-0C1661165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A04679-9E5E-6740-B88B-D78303685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9156-BDE6-1042-B6E7-4850E3069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221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E264D-555E-B145-B210-35468C8B2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8D3340-3A32-2A41-8854-706A9ECF0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DBEBE7-B9B6-B148-B1FD-9771A7201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2CF9C4-31DA-154E-A92E-D29CA7E8E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CE7F-ADBA-2544-B3D3-127D8939129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CD3A9C-A133-F742-AFEA-03DFFA3C2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971B31-9CA0-994A-9642-1F319301E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9156-BDE6-1042-B6E7-4850E3069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75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A159EF-4760-8A48-B2CC-726D60D5B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D32763-C3AF-F947-B7D9-DA056691C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2030B9-F160-0F4D-A5BC-7E06154F43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FD8EF75-DF83-4E4C-9018-7734848FCF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A72B3DE-72D6-9040-B39F-A0B484649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5FBE16-B3F2-0548-A1F1-553A3AF48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CE7F-ADBA-2544-B3D3-127D8939129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F820603-C7C6-454C-A19F-9BF99B530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8D8ABB7-F2D7-EF47-AFA8-6CB34EC42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9156-BDE6-1042-B6E7-4850E3069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8319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6E27B1-F5C8-A140-97B0-D2250B4F2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192376E-3FA3-7548-B4DB-F5E32DF51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CE7F-ADBA-2544-B3D3-127D8939129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46F7EEB-8672-4246-8CD1-314627CC7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A5B108C-C027-6C41-82C3-540A9ECD9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9156-BDE6-1042-B6E7-4850E3069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297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E003BD-DA32-6846-8D62-4D21723E1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CE7F-ADBA-2544-B3D3-127D8939129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BEB6B72-FEA1-9C49-A888-A37CBF77A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7F4FD4-3808-9844-8381-38013DB7E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9156-BDE6-1042-B6E7-4850E3069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262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05EFE6-FBF7-E14C-8787-D89DF18A5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567D80-2416-D540-A267-D934DD8B7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DF9F51-9BC7-1644-8905-49AF6E69C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2C688C-D4DF-1C41-9829-AAD679ED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CE7F-ADBA-2544-B3D3-127D8939129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8814FF-4A4E-8240-B8FE-F752F2ACA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C91E4A-001F-7D41-AAC8-97DCA0E5F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9156-BDE6-1042-B6E7-4850E3069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474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4901BF-7E39-8748-9436-780D48792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E46079B-28E1-714B-85E6-C2BE583B8C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67635A-B439-0C4F-89C1-2C0DE529B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CA3428A-8123-1C4A-B39C-6F046BB1F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CE7F-ADBA-2544-B3D3-127D8939129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A63DE1-36F7-BD49-A312-C343DB5FE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D08513-CA1D-E74D-867D-512B6B0A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9156-BDE6-1042-B6E7-4850E3069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43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179B28-0D7C-4440-9B83-A4B3C7F0D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A204E9C-D4CB-D64F-8B71-519778C41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7E45CE-5707-3843-80CE-39B9EB541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CE7F-ADBA-2544-B3D3-127D8939129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4C7248-1C0F-6040-8122-8DB18A314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95D207-EE7A-A348-AC13-CB9D5F10B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9156-BDE6-1042-B6E7-4850E3069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36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7634255-46FB-2B4F-9181-A37890B94B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FB7DB36-B18F-BE4F-9F10-2C50ABA650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3A500E-C0AD-4B48-B1A3-A5692F1DE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CE7F-ADBA-2544-B3D3-127D8939129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811E79-61F9-0D46-82D8-AB55FF6D0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86C3D5-D457-0F4E-AC58-7377CF2F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39156-BDE6-1042-B6E7-4850E3069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96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AB0037E-7778-2D40-82D6-AB1EB2FD5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DAB07E-BE5C-554D-BE1C-B7D854A4F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E12F24-8523-DC44-9402-F0DAA2A129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6CE7F-ADBA-2544-B3D3-127D8939129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05CE04-1BB9-0B49-977A-E841FDB8EF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957AB7-3786-B74A-9B43-F252BE1FB8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39156-BDE6-1042-B6E7-4850E30692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37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9323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1825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635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02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401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6670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115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970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3848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1587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9207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9761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2343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18404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 interne" ma:contentTypeID="0x010100F0D213D639572644A7977402F58A32860100EA3F4B5D177A9B47995D05D674B84607" ma:contentTypeVersion="32" ma:contentTypeDescription="" ma:contentTypeScope="" ma:versionID="d3f9570d2aee95a76f692078310464dd">
  <xsd:schema xmlns:xsd="http://www.w3.org/2001/XMLSchema" xmlns:xs="http://www.w3.org/2001/XMLSchema" xmlns:p="http://schemas.microsoft.com/office/2006/metadata/properties" xmlns:ns2="96176e4b-b08f-4b50-8ddd-e03030f0860e" xmlns:ns3="ed02cedf-8cf3-41a5-ab2b-828af043cd37" targetNamespace="http://schemas.microsoft.com/office/2006/metadata/properties" ma:root="true" ma:fieldsID="99798be1d5b2958c9dfea9cf9f6b11e0" ns2:_="" ns3:_="">
    <xsd:import namespace="96176e4b-b08f-4b50-8ddd-e03030f0860e"/>
    <xsd:import namespace="ed02cedf-8cf3-41a5-ab2b-828af043cd37"/>
    <xsd:element name="properties">
      <xsd:complexType>
        <xsd:sequence>
          <xsd:element name="documentManagement">
            <xsd:complexType>
              <xsd:all>
                <xsd:element ref="ns2:Type_x0020_de_x0020_document_x0020_2" minOccurs="0"/>
                <xsd:element ref="ns2:Dossier_x0020_principal" minOccurs="0"/>
                <xsd:element ref="ns2:État_x0020_du_x0020_doc1" minOccurs="0"/>
                <xsd:element ref="ns2:Organisation" minOccurs="0"/>
                <xsd:element ref="ns2:Autres_x0020_informations" minOccurs="0"/>
                <xsd:element ref="ns2:TaxCatchAllLabel" minOccurs="0"/>
                <xsd:element ref="ns2:TaxCatchAll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_Flow_SignoffStatus" minOccurs="0"/>
                <xsd:element ref="ns3:MediaServiceAutoKeyPoints" minOccurs="0"/>
                <xsd:element ref="ns3:MediaServiceKeyPoints" minOccurs="0"/>
                <xsd:element ref="ns3:Short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76e4b-b08f-4b50-8ddd-e03030f0860e" elementFormDefault="qualified">
    <xsd:import namespace="http://schemas.microsoft.com/office/2006/documentManagement/types"/>
    <xsd:import namespace="http://schemas.microsoft.com/office/infopath/2007/PartnerControls"/>
    <xsd:element name="Type_x0020_de_x0020_document_x0020_2" ma:index="1" nillable="true" ma:displayName="Type de document 2" ma:default="Indéterminé" ma:format="Dropdown" ma:indexed="true" ma:internalName="Type_x0020_de_x0020_document_x0020_2">
      <xsd:simpleType>
        <xsd:restriction base="dms:Choice">
          <xsd:enumeration value="Indéterminé"/>
          <xsd:enumeration value="Accréditation"/>
          <xsd:enumeration value="Aide-mémoire"/>
          <xsd:enumeration value="Allocution"/>
          <xsd:enumeration value="Analyse"/>
          <xsd:enumeration value="Argumentaire"/>
          <xsd:enumeration value="Article de journal"/>
          <xsd:enumeration value="Article de loi"/>
          <xsd:enumeration value="Article de référence"/>
          <xsd:enumeration value="Article scientifique"/>
          <xsd:enumeration value="Avis"/>
          <xsd:enumeration value="Avis fiscal"/>
          <xsd:enumeration value="Avis juridique"/>
          <xsd:enumeration value="Base de données"/>
          <xsd:enumeration value="Bilan"/>
          <xsd:enumeration value="Brochure"/>
          <xsd:enumeration value="Calcul"/>
          <xsd:enumeration value="Calendrier"/>
          <xsd:enumeration value="Carte d'affaire"/>
          <xsd:enumeration value="Carte géographique"/>
          <xsd:enumeration value="Cocarde"/>
          <xsd:enumeration value="Communiqué de presse"/>
          <xsd:enumeration value="Conjoncture"/>
          <xsd:enumeration value="Consensus"/>
          <xsd:enumeration value="Consultation"/>
          <xsd:enumeration value="Convention collective"/>
          <xsd:enumeration value="Convocation"/>
          <xsd:enumeration value="Convocation de presse"/>
          <xsd:enumeration value="Coordonnées"/>
          <xsd:enumeration value="Correspondance"/>
          <xsd:enumeration value="Dépliant"/>
          <xsd:enumeration value="Demandes patronales"/>
          <xsd:enumeration value="Demandes syndicales"/>
          <xsd:enumeration value="Doctrine"/>
          <xsd:enumeration value="Document de référence"/>
          <xsd:enumeration value="Dossier de presse"/>
          <xsd:enumeration value="Entente"/>
          <xsd:enumeration value="Étiquette"/>
          <xsd:enumeration value="Étude"/>
          <xsd:enumeration value="Formulaire"/>
          <xsd:enumeration value="Graphique"/>
          <xsd:enumeration value="Graphisme"/>
          <xsd:enumeration value="Guide de consultation"/>
          <xsd:enumeration value="Guide de formation"/>
          <xsd:enumeration value="Guide de participation"/>
          <xsd:enumeration value="Guide de travail"/>
          <xsd:enumeration value="Horaire"/>
          <xsd:enumeration value="Illustration"/>
          <xsd:enumeration value="Image"/>
          <xsd:enumeration value="Infolettre"/>
          <xsd:enumeration value="Info-négo"/>
          <xsd:enumeration value="IPC"/>
          <xsd:enumeration value="Invitation"/>
          <xsd:enumeration value="Journal"/>
          <xsd:enumeration value="Jugement-décision"/>
          <xsd:enumeration value="Jurisprudence"/>
          <xsd:enumeration value="Lettre"/>
          <xsd:enumeration value="Lettre administrative"/>
          <xsd:enumeration value="Lettre d'entente"/>
          <xsd:enumeration value="Lettre ouverte"/>
          <xsd:enumeration value="Liste"/>
          <xsd:enumeration value="Logo"/>
          <xsd:enumeration value="Loi"/>
          <xsd:enumeration value="Mandat"/>
          <xsd:enumeration value="Mémoire"/>
          <xsd:enumeration value="Mise au jeu"/>
          <xsd:enumeration value="Modèle"/>
          <xsd:enumeration value="Note"/>
          <xsd:enumeration value="Note administrative"/>
          <xsd:enumeration value="Note de réunion"/>
          <xsd:enumeration value="Ordre du jour"/>
          <xsd:enumeration value="Organigramme"/>
          <xsd:enumeration value="Orientation"/>
          <xsd:enumeration value="Outil de mobilisation"/>
          <xsd:enumeration value="Outil logistique"/>
          <xsd:enumeration value="Plan d'action"/>
          <xsd:enumeration value="Plan de classification"/>
          <xsd:enumeration value="Plan de communication"/>
          <xsd:enumeration value="Plan de mobilisation"/>
          <xsd:enumeration value="Plan de travail"/>
          <xsd:enumeration value="Plan logistique"/>
          <xsd:enumeration value="Politique"/>
          <xsd:enumeration value="Présentation"/>
          <xsd:enumeration value="Procédure"/>
          <xsd:enumeration value="Procès verbal"/>
          <xsd:enumeration value="Programme"/>
          <xsd:enumeration value="Projet de loi"/>
          <xsd:enumeration value="Projet pilote"/>
          <xsd:enumeration value="Promotion"/>
          <xsd:enumeration value="Proposition"/>
          <xsd:enumeration value="Protocole"/>
          <xsd:enumeration value="Publicité"/>
          <xsd:enumeration value="Rapport"/>
          <xsd:enumeration value="Recherche"/>
          <xsd:enumeration value="Recommandation"/>
          <xsd:enumeration value="Règlement"/>
          <xsd:enumeration value="Revue de presse"/>
          <xsd:enumeration value="Signature"/>
          <xsd:enumeration value="Statuts et règlements"/>
          <xsd:enumeration value="Stratégie"/>
          <xsd:enumeration value="Tableau"/>
          <xsd:enumeration value="Tract"/>
          <xsd:enumeration value="Vidéo"/>
          <xsd:enumeration value="Visuel de campagne"/>
          <xsd:enumeration value="Web"/>
        </xsd:restriction>
      </xsd:simpleType>
    </xsd:element>
    <xsd:element name="Dossier_x0020_principal" ma:index="2" nillable="true" ma:displayName="Dossier principal" ma:default="Indéterminé" ma:format="Dropdown" ma:indexed="true" ma:internalName="Dossier_x0020_principal">
      <xsd:simpleType>
        <xsd:restriction base="dms:Choice">
          <xsd:enumeration value="Indéterminé"/>
          <xsd:enumeration value="Aéronautique et IMQ"/>
          <xsd:enumeration value="Alliances"/>
          <xsd:enumeration value="Assurances collectives"/>
          <xsd:enumeration value="Attraction-rétention"/>
          <xsd:enumeration value="Avocats"/>
          <xsd:enumeration value="Bilans de négo"/>
          <xsd:enumeration value="Campagne de valorisation (Merci)"/>
          <xsd:enumeration value="Clause PIB"/>
          <xsd:enumeration value="Comités interrondes"/>
          <xsd:enumeration value="Conditions de travail (Loi 142)"/>
          <xsd:enumeration value="Conditions salariales"/>
          <xsd:enumeration value="Conjoncture"/>
          <xsd:enumeration value="Conseillers pédagogiques"/>
          <xsd:enumeration value="Consultation large (Avant tout, la parole est à vous))"/>
          <xsd:enumeration value="Consultation sur les demandes de table centrale"/>
          <xsd:enumeration value="Coordination du travail"/>
          <xsd:enumeration value="Coordination de la négociation"/>
          <xsd:enumeration value="Déplacements (kilométrage)"/>
          <xsd:enumeration value="Disparités régionales"/>
          <xsd:enumeration value="Droits parentaux"/>
          <xsd:enumeration value="Équité salariale"/>
          <xsd:enumeration value="Finances publiques"/>
          <xsd:enumeration value="Forum ouvert"/>
          <xsd:enumeration value="Front commun"/>
          <xsd:enumeration value="Grève"/>
          <xsd:enumeration value="Histoire du mouvement syndical"/>
          <xsd:enumeration value="Information et opinion publique"/>
          <xsd:enumeration value="Instance conjointe-rassemblement"/>
          <xsd:enumeration value="Instances conjointes des 5 et 6 février"/>
          <xsd:enumeration value="Instances conjointes de 10 et 11 avril 2019"/>
          <xsd:enumeration value="Intersectoriel"/>
          <xsd:enumeration value="Libérations"/>
          <xsd:enumeration value="Lock-out"/>
          <xsd:enumeration value="Loi spéciale"/>
          <xsd:enumeration value="Mobilisation"/>
          <xsd:enumeration value="Mobilité de la main-d'oeuvre"/>
          <xsd:enumeration value="Modifications aux conventions"/>
          <xsd:enumeration value="Nomenclature SSS"/>
          <xsd:enumeration value="Organismes gouvernementaux"/>
          <xsd:enumeration value="Ouvriers spécialisés"/>
          <xsd:enumeration value="Partenariats public-privé (PPP)"/>
          <xsd:enumeration value="Précarité"/>
          <xsd:enumeration value="Préposés aux bénéficiaires (PAB)"/>
          <xsd:enumeration value="Privatisation"/>
          <xsd:enumeration value="Psychologues"/>
          <xsd:enumeration value="Relativité salariale"/>
          <xsd:enumeration value="Reconnaissance de l'expérience"/>
          <xsd:enumeration value="Régime de négociation"/>
          <xsd:enumeration value="Rémunération globale"/>
          <xsd:enumeration value="Retour au travail"/>
          <xsd:enumeration value="RREGOP"/>
          <xsd:enumeration value="Salaires"/>
          <xsd:enumeration value="Salariés élèves"/>
          <xsd:enumeration value="Secrétaires juridiques"/>
          <xsd:enumeration value="Services essentiels"/>
          <xsd:enumeration value="Surcharge"/>
          <xsd:enumeration value="Table centrale"/>
          <xsd:enumeration value="Tables sectorielles"/>
          <xsd:enumeration value="Thème CSN (S'unir. Agir. Gagner.)"/>
          <xsd:enumeration value="Vacances"/>
        </xsd:restriction>
      </xsd:simpleType>
    </xsd:element>
    <xsd:element name="État_x0020_du_x0020_doc1" ma:index="3" nillable="true" ma:displayName="État du doc" ma:default="en travail" ma:format="Dropdown" ma:internalName="_x00c9_tat_x0020_du_x0020_doc1">
      <xsd:simpleType>
        <xsd:restriction base="dms:Choice">
          <xsd:enumeration value="en travail"/>
          <xsd:enumeration value="en révision"/>
          <xsd:enumeration value="final"/>
        </xsd:restriction>
      </xsd:simpleType>
    </xsd:element>
    <xsd:element name="Organisation" ma:index="4" nillable="true" ma:displayName="Organisation" ma:default="CCSPP" ma:format="Dropdown" ma:indexed="true" ma:internalName="Organisation">
      <xsd:simpleType>
        <xsd:restriction base="dms:Choice">
          <xsd:enumeration value="CCSPP"/>
          <xsd:enumeration value="Aide juridique"/>
          <xsd:enumeration value="APTS"/>
          <xsd:enumeration value="Comité de la rémunération des procureurs aux poursuites criminelles et pénales"/>
          <xsd:enumeration value="Comité de pilotage"/>
          <xsd:enumeration value="Comité patronal pour l'aide juridique"/>
          <xsd:enumeration value="Comité régional de mobilisation (CRM)"/>
          <xsd:enumeration value="Conférence des arbitres - sentences arbitrales"/>
          <xsd:enumeration value="Conseil central (CC)"/>
          <xsd:enumeration value="Cour supérieure"/>
          <xsd:enumeration value="Cour d'appel"/>
          <xsd:enumeration value="Cour suprême"/>
          <xsd:enumeration value="CPNC"/>
          <xsd:enumeration value="CPNCA"/>
          <xsd:enumeration value="CPNCF"/>
          <xsd:enumeration value="CPNSSS"/>
          <xsd:enumeration value="CSN"/>
          <xsd:enumeration value="CSQ"/>
          <xsd:enumeration value="Directeur des poursuites criminelles et pénales"/>
          <xsd:enumeration value="FAE"/>
          <xsd:enumeration value="FEESP"/>
          <xsd:enumeration value="FIQ"/>
          <xsd:enumeration value="FNEEQ"/>
          <xsd:enumeration value="FP"/>
          <xsd:enumeration value="Front commun"/>
          <xsd:enumeration value="FSSS"/>
          <xsd:enumeration value="FTQ"/>
          <xsd:enumeration value="Gouvernement du Québec"/>
          <xsd:enumeration value="ISQ"/>
          <xsd:enumeration value="Normandin Beaudry"/>
          <xsd:enumeration value="RIO"/>
          <xsd:enumeration value="SAMVR"/>
          <xsd:enumeration value="Secrétariat du Conseil du trésor"/>
          <xsd:enumeration value="Service des communications"/>
          <xsd:enumeration value="Service juridique"/>
          <xsd:enumeration value="Tribunal administratif du travail (TAT)"/>
          <xsd:enumeration value="Service de la syndicalisation"/>
          <xsd:enumeration value="SFPQ"/>
          <xsd:enumeration value="SPGQ"/>
          <xsd:enumeration value="Traversiers"/>
          <xsd:enumeration value="Urgence santé"/>
        </xsd:restriction>
      </xsd:simpleType>
    </xsd:element>
    <xsd:element name="Autres_x0020_informations" ma:index="5" nillable="true" ma:displayName="Autres informations" ma:internalName="Autres_x0020_informations">
      <xsd:simpleType>
        <xsd:restriction base="dms:Note">
          <xsd:maxLength value="255"/>
        </xsd:restriction>
      </xsd:simpleType>
    </xsd:element>
    <xsd:element name="TaxCatchAllLabel" ma:index="9" nillable="true" ma:displayName="Taxonomy Catch All Column1" ma:hidden="true" ma:list="{d0b4b0ec-4995-4b0b-81b3-48bf3248ae5a}" ma:internalName="TaxCatchAllLabel" ma:readOnly="true" ma:showField="CatchAllDataLabel" ma:web="96176e4b-b08f-4b50-8ddd-e03030f086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14" nillable="true" ma:displayName="Taxonomy Catch All Column" ma:hidden="true" ma:list="{d0b4b0ec-4995-4b0b-81b3-48bf3248ae5a}" ma:internalName="TaxCatchAll" ma:showField="CatchAllData" ma:web="96176e4b-b08f-4b50-8ddd-e03030f086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02cedf-8cf3-41a5-ab2b-828af043cd37" elementFormDefault="qualified">
    <xsd:import namespace="http://schemas.microsoft.com/office/2006/documentManagement/types"/>
    <xsd:import namespace="http://schemas.microsoft.com/office/infopath/2007/PartnerControls"/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Flow_SignoffStatus" ma:index="22" nillable="true" ma:displayName="État de validation" ma:internalName="_x00c9_tat_x0020_de_x0020_validation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ShortURL" ma:index="25" nillable="true" ma:displayName="Short URL" ma:format="Dropdown" ma:internalName="ShortURL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Content Type"/>
        <xsd:element ref="dc:title" minOccurs="0" maxOccurs="1" ma:index="6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ype_x0020_de_x0020_document_x0020_2 xmlns="96176e4b-b08f-4b50-8ddd-e03030f0860e">Indéterminé</Type_x0020_de_x0020_document_x0020_2>
    <État_x0020_du_x0020_doc1 xmlns="96176e4b-b08f-4b50-8ddd-e03030f0860e">en travail</État_x0020_du_x0020_doc1>
    <Organisation xmlns="96176e4b-b08f-4b50-8ddd-e03030f0860e">CCSPP</Organisation>
    <Dossier_x0020_principal xmlns="96176e4b-b08f-4b50-8ddd-e03030f0860e">Indéterminé</Dossier_x0020_principal>
    <_Flow_SignoffStatus xmlns="ed02cedf-8cf3-41a5-ab2b-828af043cd37" xsi:nil="true"/>
    <TaxCatchAll xmlns="96176e4b-b08f-4b50-8ddd-e03030f0860e"/>
    <Autres_x0020_informations xmlns="96176e4b-b08f-4b50-8ddd-e03030f0860e" xsi:nil="true"/>
    <ShortURL xmlns="ed02cedf-8cf3-41a5-ab2b-828af043cd37" xsi:nil="true"/>
  </documentManagement>
</p:properties>
</file>

<file path=customXml/itemProps1.xml><?xml version="1.0" encoding="utf-8"?>
<ds:datastoreItem xmlns:ds="http://schemas.openxmlformats.org/officeDocument/2006/customXml" ds:itemID="{0A0E80F1-3D0A-424E-9841-19271D4725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5C4E83-183C-4D00-B2B0-35E6F466ED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176e4b-b08f-4b50-8ddd-e03030f0860e"/>
    <ds:schemaRef ds:uri="ed02cedf-8cf3-41a5-ab2b-828af043cd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768C1F-91A1-451C-B47B-FBCCE222E136}">
  <ds:schemaRefs>
    <ds:schemaRef ds:uri="http://schemas.microsoft.com/office/2006/metadata/properties"/>
    <ds:schemaRef ds:uri="http://schemas.microsoft.com/office/infopath/2007/PartnerControls"/>
    <ds:schemaRef ds:uri="96176e4b-b08f-4b50-8ddd-e03030f0860e"/>
    <ds:schemaRef ds:uri="ed02cedf-8cf3-41a5-ab2b-828af043cd3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Grand écran</PresentationFormat>
  <Paragraphs>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Grégoire</dc:creator>
  <cp:lastModifiedBy>Judith Trudeau</cp:lastModifiedBy>
  <cp:revision>1</cp:revision>
  <dcterms:created xsi:type="dcterms:W3CDTF">2021-04-06T18:21:03Z</dcterms:created>
  <dcterms:modified xsi:type="dcterms:W3CDTF">2021-04-09T20:31:28Z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0x010100F0D213D639572644A7977402F58A32860100EA3F4B5D177A9B47995D05D674B84607</vt:lpwstr>
  </property>
</Properties>
</file>