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38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C3B13E-A84C-D64F-AD60-C7C1AD04076B}" v="71" dt="2021-02-05T19:11:23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Grégoire" userId="b92d43e7-9550-473a-89a1-a79aca1d5e3a" providerId="ADAL" clId="{6FC3B13E-A84C-D64F-AD60-C7C1AD04076B}"/>
    <pc:docChg chg="custSel modSld modHandout">
      <pc:chgData name="Jean Grégoire" userId="b92d43e7-9550-473a-89a1-a79aca1d5e3a" providerId="ADAL" clId="{6FC3B13E-A84C-D64F-AD60-C7C1AD04076B}" dt="2021-02-05T19:11:23.127" v="231"/>
      <pc:docMkLst>
        <pc:docMk/>
      </pc:docMkLst>
      <pc:sldChg chg="setBg">
        <pc:chgData name="Jean Grégoire" userId="b92d43e7-9550-473a-89a1-a79aca1d5e3a" providerId="ADAL" clId="{6FC3B13E-A84C-D64F-AD60-C7C1AD04076B}" dt="2021-02-04T14:54:18.365" v="1"/>
        <pc:sldMkLst>
          <pc:docMk/>
          <pc:sldMk cId="2151528829" sldId="257"/>
        </pc:sldMkLst>
      </pc:sldChg>
      <pc:sldChg chg="setBg">
        <pc:chgData name="Jean Grégoire" userId="b92d43e7-9550-473a-89a1-a79aca1d5e3a" providerId="ADAL" clId="{6FC3B13E-A84C-D64F-AD60-C7C1AD04076B}" dt="2021-02-04T14:54:23.915" v="3"/>
        <pc:sldMkLst>
          <pc:docMk/>
          <pc:sldMk cId="89163034" sldId="258"/>
        </pc:sldMkLst>
      </pc:sldChg>
      <pc:sldChg chg="setBg">
        <pc:chgData name="Jean Grégoire" userId="b92d43e7-9550-473a-89a1-a79aca1d5e3a" providerId="ADAL" clId="{6FC3B13E-A84C-D64F-AD60-C7C1AD04076B}" dt="2021-02-04T14:54:29.287" v="5"/>
        <pc:sldMkLst>
          <pc:docMk/>
          <pc:sldMk cId="3955692862" sldId="259"/>
        </pc:sldMkLst>
      </pc:sldChg>
      <pc:sldChg chg="setBg">
        <pc:chgData name="Jean Grégoire" userId="b92d43e7-9550-473a-89a1-a79aca1d5e3a" providerId="ADAL" clId="{6FC3B13E-A84C-D64F-AD60-C7C1AD04076B}" dt="2021-02-04T14:54:34.337" v="7"/>
        <pc:sldMkLst>
          <pc:docMk/>
          <pc:sldMk cId="1762325796" sldId="260"/>
        </pc:sldMkLst>
      </pc:sldChg>
      <pc:sldChg chg="setBg">
        <pc:chgData name="Jean Grégoire" userId="b92d43e7-9550-473a-89a1-a79aca1d5e3a" providerId="ADAL" clId="{6FC3B13E-A84C-D64F-AD60-C7C1AD04076B}" dt="2021-02-04T14:54:41.795" v="9"/>
        <pc:sldMkLst>
          <pc:docMk/>
          <pc:sldMk cId="847864981" sldId="261"/>
        </pc:sldMkLst>
      </pc:sldChg>
      <pc:sldChg chg="setBg">
        <pc:chgData name="Jean Grégoire" userId="b92d43e7-9550-473a-89a1-a79aca1d5e3a" providerId="ADAL" clId="{6FC3B13E-A84C-D64F-AD60-C7C1AD04076B}" dt="2021-02-04T14:54:45.973" v="11"/>
        <pc:sldMkLst>
          <pc:docMk/>
          <pc:sldMk cId="1095995338" sldId="262"/>
        </pc:sldMkLst>
      </pc:sldChg>
      <pc:sldChg chg="setBg">
        <pc:chgData name="Jean Grégoire" userId="b92d43e7-9550-473a-89a1-a79aca1d5e3a" providerId="ADAL" clId="{6FC3B13E-A84C-D64F-AD60-C7C1AD04076B}" dt="2021-02-04T14:54:50.765" v="13"/>
        <pc:sldMkLst>
          <pc:docMk/>
          <pc:sldMk cId="2581713380" sldId="263"/>
        </pc:sldMkLst>
      </pc:sldChg>
      <pc:sldChg chg="setBg">
        <pc:chgData name="Jean Grégoire" userId="b92d43e7-9550-473a-89a1-a79aca1d5e3a" providerId="ADAL" clId="{6FC3B13E-A84C-D64F-AD60-C7C1AD04076B}" dt="2021-02-04T14:54:55.359" v="15"/>
        <pc:sldMkLst>
          <pc:docMk/>
          <pc:sldMk cId="3012599686" sldId="264"/>
        </pc:sldMkLst>
      </pc:sldChg>
      <pc:sldChg chg="setBg">
        <pc:chgData name="Jean Grégoire" userId="b92d43e7-9550-473a-89a1-a79aca1d5e3a" providerId="ADAL" clId="{6FC3B13E-A84C-D64F-AD60-C7C1AD04076B}" dt="2021-02-04T14:55:01.175" v="17"/>
        <pc:sldMkLst>
          <pc:docMk/>
          <pc:sldMk cId="3009954688" sldId="265"/>
        </pc:sldMkLst>
      </pc:sldChg>
      <pc:sldChg chg="setBg">
        <pc:chgData name="Jean Grégoire" userId="b92d43e7-9550-473a-89a1-a79aca1d5e3a" providerId="ADAL" clId="{6FC3B13E-A84C-D64F-AD60-C7C1AD04076B}" dt="2021-02-04T14:55:06.147" v="19"/>
        <pc:sldMkLst>
          <pc:docMk/>
          <pc:sldMk cId="3340591619" sldId="266"/>
        </pc:sldMkLst>
      </pc:sldChg>
      <pc:sldChg chg="setBg">
        <pc:chgData name="Jean Grégoire" userId="b92d43e7-9550-473a-89a1-a79aca1d5e3a" providerId="ADAL" clId="{6FC3B13E-A84C-D64F-AD60-C7C1AD04076B}" dt="2021-02-04T14:55:11.696" v="21"/>
        <pc:sldMkLst>
          <pc:docMk/>
          <pc:sldMk cId="2454572249" sldId="267"/>
        </pc:sldMkLst>
      </pc:sldChg>
      <pc:sldChg chg="setBg">
        <pc:chgData name="Jean Grégoire" userId="b92d43e7-9550-473a-89a1-a79aca1d5e3a" providerId="ADAL" clId="{6FC3B13E-A84C-D64F-AD60-C7C1AD04076B}" dt="2021-02-05T14:15:47.866" v="229"/>
        <pc:sldMkLst>
          <pc:docMk/>
          <pc:sldMk cId="3739100177" sldId="268"/>
        </pc:sldMkLst>
      </pc:sldChg>
      <pc:sldChg chg="setBg">
        <pc:chgData name="Jean Grégoire" userId="b92d43e7-9550-473a-89a1-a79aca1d5e3a" providerId="ADAL" clId="{6FC3B13E-A84C-D64F-AD60-C7C1AD04076B}" dt="2021-02-04T14:55:23.589" v="25"/>
        <pc:sldMkLst>
          <pc:docMk/>
          <pc:sldMk cId="3086963843" sldId="269"/>
        </pc:sldMkLst>
      </pc:sldChg>
      <pc:sldChg chg="setBg">
        <pc:chgData name="Jean Grégoire" userId="b92d43e7-9550-473a-89a1-a79aca1d5e3a" providerId="ADAL" clId="{6FC3B13E-A84C-D64F-AD60-C7C1AD04076B}" dt="2021-02-04T14:55:28.222" v="27"/>
        <pc:sldMkLst>
          <pc:docMk/>
          <pc:sldMk cId="419544953" sldId="270"/>
        </pc:sldMkLst>
      </pc:sldChg>
      <pc:sldChg chg="setBg">
        <pc:chgData name="Jean Grégoire" userId="b92d43e7-9550-473a-89a1-a79aca1d5e3a" providerId="ADAL" clId="{6FC3B13E-A84C-D64F-AD60-C7C1AD04076B}" dt="2021-02-04T14:55:35.276" v="29"/>
        <pc:sldMkLst>
          <pc:docMk/>
          <pc:sldMk cId="1747286923" sldId="271"/>
        </pc:sldMkLst>
      </pc:sldChg>
      <pc:sldChg chg="setBg">
        <pc:chgData name="Jean Grégoire" userId="b92d43e7-9550-473a-89a1-a79aca1d5e3a" providerId="ADAL" clId="{6FC3B13E-A84C-D64F-AD60-C7C1AD04076B}" dt="2021-02-04T14:55:44.938" v="31"/>
        <pc:sldMkLst>
          <pc:docMk/>
          <pc:sldMk cId="2231934506" sldId="272"/>
        </pc:sldMkLst>
      </pc:sldChg>
      <pc:sldChg chg="setBg">
        <pc:chgData name="Jean Grégoire" userId="b92d43e7-9550-473a-89a1-a79aca1d5e3a" providerId="ADAL" clId="{6FC3B13E-A84C-D64F-AD60-C7C1AD04076B}" dt="2021-02-04T14:55:55.798" v="33"/>
        <pc:sldMkLst>
          <pc:docMk/>
          <pc:sldMk cId="856124177" sldId="273"/>
        </pc:sldMkLst>
      </pc:sldChg>
      <pc:sldChg chg="setBg">
        <pc:chgData name="Jean Grégoire" userId="b92d43e7-9550-473a-89a1-a79aca1d5e3a" providerId="ADAL" clId="{6FC3B13E-A84C-D64F-AD60-C7C1AD04076B}" dt="2021-02-04T14:56:01.193" v="35"/>
        <pc:sldMkLst>
          <pc:docMk/>
          <pc:sldMk cId="1895742758" sldId="274"/>
        </pc:sldMkLst>
      </pc:sldChg>
      <pc:sldChg chg="setBg">
        <pc:chgData name="Jean Grégoire" userId="b92d43e7-9550-473a-89a1-a79aca1d5e3a" providerId="ADAL" clId="{6FC3B13E-A84C-D64F-AD60-C7C1AD04076B}" dt="2021-02-04T14:56:06.226" v="37"/>
        <pc:sldMkLst>
          <pc:docMk/>
          <pc:sldMk cId="3806990201" sldId="275"/>
        </pc:sldMkLst>
      </pc:sldChg>
      <pc:sldChg chg="setBg">
        <pc:chgData name="Jean Grégoire" userId="b92d43e7-9550-473a-89a1-a79aca1d5e3a" providerId="ADAL" clId="{6FC3B13E-A84C-D64F-AD60-C7C1AD04076B}" dt="2021-02-04T14:56:11.826" v="39"/>
        <pc:sldMkLst>
          <pc:docMk/>
          <pc:sldMk cId="2593211469" sldId="276"/>
        </pc:sldMkLst>
      </pc:sldChg>
      <pc:sldChg chg="setBg">
        <pc:chgData name="Jean Grégoire" userId="b92d43e7-9550-473a-89a1-a79aca1d5e3a" providerId="ADAL" clId="{6FC3B13E-A84C-D64F-AD60-C7C1AD04076B}" dt="2021-02-04T14:56:18.453" v="41"/>
        <pc:sldMkLst>
          <pc:docMk/>
          <pc:sldMk cId="3868063556" sldId="277"/>
        </pc:sldMkLst>
      </pc:sldChg>
      <pc:sldChg chg="setBg">
        <pc:chgData name="Jean Grégoire" userId="b92d43e7-9550-473a-89a1-a79aca1d5e3a" providerId="ADAL" clId="{6FC3B13E-A84C-D64F-AD60-C7C1AD04076B}" dt="2021-02-04T14:56:23.879" v="43"/>
        <pc:sldMkLst>
          <pc:docMk/>
          <pc:sldMk cId="1633683456" sldId="278"/>
        </pc:sldMkLst>
      </pc:sldChg>
      <pc:sldChg chg="setBg">
        <pc:chgData name="Jean Grégoire" userId="b92d43e7-9550-473a-89a1-a79aca1d5e3a" providerId="ADAL" clId="{6FC3B13E-A84C-D64F-AD60-C7C1AD04076B}" dt="2021-02-04T14:56:31.127" v="45"/>
        <pc:sldMkLst>
          <pc:docMk/>
          <pc:sldMk cId="161245723" sldId="279"/>
        </pc:sldMkLst>
      </pc:sldChg>
      <pc:sldChg chg="setBg">
        <pc:chgData name="Jean Grégoire" userId="b92d43e7-9550-473a-89a1-a79aca1d5e3a" providerId="ADAL" clId="{6FC3B13E-A84C-D64F-AD60-C7C1AD04076B}" dt="2021-02-04T14:56:37.046" v="47"/>
        <pc:sldMkLst>
          <pc:docMk/>
          <pc:sldMk cId="2737313878" sldId="280"/>
        </pc:sldMkLst>
      </pc:sldChg>
      <pc:sldChg chg="setBg">
        <pc:chgData name="Jean Grégoire" userId="b92d43e7-9550-473a-89a1-a79aca1d5e3a" providerId="ADAL" clId="{6FC3B13E-A84C-D64F-AD60-C7C1AD04076B}" dt="2021-02-04T14:56:45.449" v="49"/>
        <pc:sldMkLst>
          <pc:docMk/>
          <pc:sldMk cId="6650714" sldId="281"/>
        </pc:sldMkLst>
      </pc:sldChg>
      <pc:sldChg chg="setBg">
        <pc:chgData name="Jean Grégoire" userId="b92d43e7-9550-473a-89a1-a79aca1d5e3a" providerId="ADAL" clId="{6FC3B13E-A84C-D64F-AD60-C7C1AD04076B}" dt="2021-02-04T14:56:50.549" v="51"/>
        <pc:sldMkLst>
          <pc:docMk/>
          <pc:sldMk cId="2083519849" sldId="282"/>
        </pc:sldMkLst>
      </pc:sldChg>
      <pc:sldChg chg="setBg">
        <pc:chgData name="Jean Grégoire" userId="b92d43e7-9550-473a-89a1-a79aca1d5e3a" providerId="ADAL" clId="{6FC3B13E-A84C-D64F-AD60-C7C1AD04076B}" dt="2021-02-05T19:11:23.127" v="231"/>
        <pc:sldMkLst>
          <pc:docMk/>
          <pc:sldMk cId="2281006371" sldId="283"/>
        </pc:sldMkLst>
      </pc:sldChg>
      <pc:sldChg chg="setBg">
        <pc:chgData name="Jean Grégoire" userId="b92d43e7-9550-473a-89a1-a79aca1d5e3a" providerId="ADAL" clId="{6FC3B13E-A84C-D64F-AD60-C7C1AD04076B}" dt="2021-02-04T14:57:03.380" v="55"/>
        <pc:sldMkLst>
          <pc:docMk/>
          <pc:sldMk cId="3353369684" sldId="284"/>
        </pc:sldMkLst>
      </pc:sldChg>
      <pc:sldChg chg="setBg">
        <pc:chgData name="Jean Grégoire" userId="b92d43e7-9550-473a-89a1-a79aca1d5e3a" providerId="ADAL" clId="{6FC3B13E-A84C-D64F-AD60-C7C1AD04076B}" dt="2021-02-04T14:57:10.884" v="57"/>
        <pc:sldMkLst>
          <pc:docMk/>
          <pc:sldMk cId="3140768547" sldId="285"/>
        </pc:sldMkLst>
      </pc:sldChg>
      <pc:sldChg chg="setBg">
        <pc:chgData name="Jean Grégoire" userId="b92d43e7-9550-473a-89a1-a79aca1d5e3a" providerId="ADAL" clId="{6FC3B13E-A84C-D64F-AD60-C7C1AD04076B}" dt="2021-02-04T14:57:17.429" v="59"/>
        <pc:sldMkLst>
          <pc:docMk/>
          <pc:sldMk cId="1254898136" sldId="286"/>
        </pc:sldMkLst>
      </pc:sldChg>
      <pc:sldChg chg="setBg">
        <pc:chgData name="Jean Grégoire" userId="b92d43e7-9550-473a-89a1-a79aca1d5e3a" providerId="ADAL" clId="{6FC3B13E-A84C-D64F-AD60-C7C1AD04076B}" dt="2021-02-04T14:57:22.536" v="61"/>
        <pc:sldMkLst>
          <pc:docMk/>
          <pc:sldMk cId="3949655244" sldId="287"/>
        </pc:sldMkLst>
      </pc:sldChg>
      <pc:sldChg chg="setBg">
        <pc:chgData name="Jean Grégoire" userId="b92d43e7-9550-473a-89a1-a79aca1d5e3a" providerId="ADAL" clId="{6FC3B13E-A84C-D64F-AD60-C7C1AD04076B}" dt="2021-02-04T14:57:27.650" v="63"/>
        <pc:sldMkLst>
          <pc:docMk/>
          <pc:sldMk cId="1015996759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361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5911A-F31B-7641-A9C2-E12169A20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712224-5B1D-6949-9F18-D0B1065C5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B66DB6-4668-7C45-AF9C-80328179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CD601A-2D6F-C147-82C8-1246E934B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8F307B-F8C4-2849-A86C-085F6798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92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35865-CDB2-0945-B303-5042F697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B6EC6-5A38-C84E-AD74-94E5DC19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7F6516-343F-5D48-9A01-8DE0B1DF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A1ECF7-9906-C048-AF96-F047BBFA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37BB10-AD51-F045-A14F-A4DE65A9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19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552E71-6A9F-1D43-A491-CB5385144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C9ADB4-C634-9542-963A-1D42455E3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2CFAA0-8A4F-854B-A94E-8307E768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E6ED5B-8B9B-A646-81D6-9AEDAA24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D271F7-F5B5-5748-BA38-33EF9BF5A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3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E8873D-0198-1949-ACE7-24416553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DBDF96-591B-1D44-B2F4-267C7A5B2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A3D35D-021F-434A-BE0F-31CB8DEB5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705DC5-2D0B-8E4A-90D6-7DDED91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904009-C09E-DB4B-B6A6-AF892893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07AEA9-7230-5849-A542-B9CC7EE6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68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91C03-B1FA-B54E-9828-40F6BAB3D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74CF96-802B-C843-84FE-9FC330852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B39E89-8AD7-6947-B339-22331B2BD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2B155F-7ECA-4D47-973C-85D4E30D7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4860D0-B801-EF45-928D-E7A529DD7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FECAB9-3429-B942-B45E-4B5CEF1C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9A6ED6-44D3-594C-98DD-7F439B60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8ABFB02-6DFA-2E41-B957-E139F432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63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B622E-8FE2-B24E-8E4B-6ACDD8998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104FEF-8209-8449-A00B-971C1E4B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CE768D-6645-344B-A574-A735D4D3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3009BB-30C4-0E43-AF71-055605BB6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80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78F035F-A5A2-C24B-8528-9FC16A2CF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0541E8-4BFB-A948-A88E-EAAB88261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9B7124-9F5C-2249-A6AD-CCDC4094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693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FB508-FF75-314D-A5A5-A43907BD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88D706-499D-1C46-B26F-070B1C818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6C8F3A-E06A-6F40-BEB8-B5382D2CD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027569-E373-AE4B-909E-712AAACD3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E3936-9486-F545-AEB4-83CDEDA2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7A9E10-ED51-3549-9EE5-B684D3BD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DACC5-AF2D-F647-924C-0DD3EA84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6249FD1-843D-3D4A-AE99-4EB5B9420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5F560E-4A94-B044-BF89-F35711389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43226C-7E0D-1B48-B604-4A916FBD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A69632-8A31-084C-8517-01A40A298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D694AE-D654-C742-926F-6CD63B40C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21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8866A-0F3F-7E48-90A4-E29BD3E6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364B793-EB56-9644-9BF4-E1B212BDA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9E8B50-A449-5E40-BBDB-A354C609E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BCD647-18E4-AC4F-A423-C81E6772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3CF0FD-4523-584A-BA83-2118A836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1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0AB78E6-CC03-3D4E-9D43-B4F3C0F0A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0EA462-8816-7040-B303-C46698494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CE4AF-23CD-2540-99F5-8B1DB1802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BFFF77-7307-9B48-91E8-FD058BD0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EDA146-B8CA-9E49-8F1F-B0C6AEE2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51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5D05DF-56D9-7641-8622-04A498E36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E812D3-6D90-A840-B1AB-5DFC400DD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441257-F360-014B-8EC6-84E5F7043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0209-1119-1C42-AC4F-B3E80154DE2A}" type="datetimeFigureOut">
              <a:rPr lang="fr-FR" smtClean="0"/>
              <a:t>05/02/2021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141234-0535-3345-9F89-215909EC9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1CB858-0E4F-124F-8A40-49333DD12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1EFD9-AE0F-4E4B-A5A3-6D93037683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5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528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63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69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325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86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99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71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599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95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59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572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100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96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44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286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93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6124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742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990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211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063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683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45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31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0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519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006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369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768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4898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655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9967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interne" ma:contentTypeID="0x010100F0D213D639572644A7977402F58A32860100EA3F4B5D177A9B47995D05D674B84607" ma:contentTypeVersion="32" ma:contentTypeDescription="" ma:contentTypeScope="" ma:versionID="326861cb300c33e429646fa7c6e9f7db">
  <xsd:schema xmlns:xsd="http://www.w3.org/2001/XMLSchema" xmlns:xs="http://www.w3.org/2001/XMLSchema" xmlns:p="http://schemas.microsoft.com/office/2006/metadata/properties" xmlns:ns2="96176e4b-b08f-4b50-8ddd-e03030f0860e" xmlns:ns3="ed02cedf-8cf3-41a5-ab2b-828af043cd37" targetNamespace="http://schemas.microsoft.com/office/2006/metadata/properties" ma:root="true" ma:fieldsID="a60aa45fb73b6b8898bb7f398e197833" ns2:_="" ns3:_="">
    <xsd:import namespace="96176e4b-b08f-4b50-8ddd-e03030f0860e"/>
    <xsd:import namespace="ed02cedf-8cf3-41a5-ab2b-828af043cd37"/>
    <xsd:element name="properties">
      <xsd:complexType>
        <xsd:sequence>
          <xsd:element name="documentManagement">
            <xsd:complexType>
              <xsd:all>
                <xsd:element ref="ns2:Type_x0020_de_x0020_document_x0020_2" minOccurs="0"/>
                <xsd:element ref="ns2:Dossier_x0020_principal" minOccurs="0"/>
                <xsd:element ref="ns2:État_x0020_du_x0020_doc1" minOccurs="0"/>
                <xsd:element ref="ns2:Organisation" minOccurs="0"/>
                <xsd:element ref="ns2:Autres_x0020_informations" minOccurs="0"/>
                <xsd:element ref="ns2:TaxCatchAllLabel" minOccurs="0"/>
                <xsd:element ref="ns2:TaxCatchAll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ServiceAutoKeyPoints" minOccurs="0"/>
                <xsd:element ref="ns3:MediaServiceKeyPoints" minOccurs="0"/>
                <xsd:element ref="ns3:Short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76e4b-b08f-4b50-8ddd-e03030f0860e" elementFormDefault="qualified">
    <xsd:import namespace="http://schemas.microsoft.com/office/2006/documentManagement/types"/>
    <xsd:import namespace="http://schemas.microsoft.com/office/infopath/2007/PartnerControls"/>
    <xsd:element name="Type_x0020_de_x0020_document_x0020_2" ma:index="1" nillable="true" ma:displayName="Type de document 2" ma:default="Indéterminé" ma:format="Dropdown" ma:indexed="true" ma:internalName="Type_x0020_de_x0020_document_x0020_2">
      <xsd:simpleType>
        <xsd:restriction base="dms:Choice">
          <xsd:enumeration value="Indéterminé"/>
          <xsd:enumeration value="Accréditation"/>
          <xsd:enumeration value="Aide-mémoire"/>
          <xsd:enumeration value="Allocution"/>
          <xsd:enumeration value="Analyse"/>
          <xsd:enumeration value="Argumentaire"/>
          <xsd:enumeration value="Article de journal"/>
          <xsd:enumeration value="Article de loi"/>
          <xsd:enumeration value="Article de référence"/>
          <xsd:enumeration value="Article scientifique"/>
          <xsd:enumeration value="Avis"/>
          <xsd:enumeration value="Avis fiscal"/>
          <xsd:enumeration value="Avis juridique"/>
          <xsd:enumeration value="Base de données"/>
          <xsd:enumeration value="Bilan"/>
          <xsd:enumeration value="Brochure"/>
          <xsd:enumeration value="Calcul"/>
          <xsd:enumeration value="Calendrier"/>
          <xsd:enumeration value="Carte d'affaire"/>
          <xsd:enumeration value="Carte géographique"/>
          <xsd:enumeration value="Cocarde"/>
          <xsd:enumeration value="Communiqué de presse"/>
          <xsd:enumeration value="Conjoncture"/>
          <xsd:enumeration value="Consensus"/>
          <xsd:enumeration value="Consultation"/>
          <xsd:enumeration value="Convention collective"/>
          <xsd:enumeration value="Convocation"/>
          <xsd:enumeration value="Convocation de presse"/>
          <xsd:enumeration value="Coordonnées"/>
          <xsd:enumeration value="Correspondance"/>
          <xsd:enumeration value="Dépliant"/>
          <xsd:enumeration value="Demandes patronales"/>
          <xsd:enumeration value="Demandes syndicales"/>
          <xsd:enumeration value="Doctrine"/>
          <xsd:enumeration value="Document de référence"/>
          <xsd:enumeration value="Dossier de presse"/>
          <xsd:enumeration value="Entente"/>
          <xsd:enumeration value="Étiquette"/>
          <xsd:enumeration value="Étude"/>
          <xsd:enumeration value="Formulaire"/>
          <xsd:enumeration value="Graphique"/>
          <xsd:enumeration value="Graphisme"/>
          <xsd:enumeration value="Guide de consultation"/>
          <xsd:enumeration value="Guide de formation"/>
          <xsd:enumeration value="Guide de participation"/>
          <xsd:enumeration value="Guide de travail"/>
          <xsd:enumeration value="Horaire"/>
          <xsd:enumeration value="Illustration"/>
          <xsd:enumeration value="Image"/>
          <xsd:enumeration value="Infolettre"/>
          <xsd:enumeration value="Info-négo"/>
          <xsd:enumeration value="IPC"/>
          <xsd:enumeration value="Invitation"/>
          <xsd:enumeration value="Journal"/>
          <xsd:enumeration value="Jugement-décision"/>
          <xsd:enumeration value="Jurisprudence"/>
          <xsd:enumeration value="Lettre"/>
          <xsd:enumeration value="Lettre administrative"/>
          <xsd:enumeration value="Lettre d'entente"/>
          <xsd:enumeration value="Lettre ouverte"/>
          <xsd:enumeration value="Liste"/>
          <xsd:enumeration value="Logo"/>
          <xsd:enumeration value="Loi"/>
          <xsd:enumeration value="Mandat"/>
          <xsd:enumeration value="Mémoire"/>
          <xsd:enumeration value="Mise au jeu"/>
          <xsd:enumeration value="Modèle"/>
          <xsd:enumeration value="Note"/>
          <xsd:enumeration value="Note administrative"/>
          <xsd:enumeration value="Note de réunion"/>
          <xsd:enumeration value="Ordre du jour"/>
          <xsd:enumeration value="Organigramme"/>
          <xsd:enumeration value="Orientation"/>
          <xsd:enumeration value="Outil de mobilisation"/>
          <xsd:enumeration value="Outil logistique"/>
          <xsd:enumeration value="Plan d'action"/>
          <xsd:enumeration value="Plan de classification"/>
          <xsd:enumeration value="Plan de communication"/>
          <xsd:enumeration value="Plan de mobilisation"/>
          <xsd:enumeration value="Plan de travail"/>
          <xsd:enumeration value="Plan logistique"/>
          <xsd:enumeration value="Politique"/>
          <xsd:enumeration value="Présentation"/>
          <xsd:enumeration value="Procédure"/>
          <xsd:enumeration value="Procès verbal"/>
          <xsd:enumeration value="Programme"/>
          <xsd:enumeration value="Projet de loi"/>
          <xsd:enumeration value="Projet pilote"/>
          <xsd:enumeration value="Promotion"/>
          <xsd:enumeration value="Proposition"/>
          <xsd:enumeration value="Protocole"/>
          <xsd:enumeration value="Publicité"/>
          <xsd:enumeration value="Rapport"/>
          <xsd:enumeration value="Recherche"/>
          <xsd:enumeration value="Recommandation"/>
          <xsd:enumeration value="Règlement"/>
          <xsd:enumeration value="Revue de presse"/>
          <xsd:enumeration value="Signature"/>
          <xsd:enumeration value="Statuts et règlements"/>
          <xsd:enumeration value="Stratégie"/>
          <xsd:enumeration value="Tableau"/>
          <xsd:enumeration value="Tract"/>
          <xsd:enumeration value="Vidéo"/>
          <xsd:enumeration value="Visuel de campagne"/>
          <xsd:enumeration value="Web"/>
        </xsd:restriction>
      </xsd:simpleType>
    </xsd:element>
    <xsd:element name="Dossier_x0020_principal" ma:index="2" nillable="true" ma:displayName="Dossier principal" ma:default="Indéterminé" ma:format="Dropdown" ma:indexed="true" ma:internalName="Dossier_x0020_principal">
      <xsd:simpleType>
        <xsd:restriction base="dms:Choice">
          <xsd:enumeration value="Indéterminé"/>
          <xsd:enumeration value="Aéronautique et IMQ"/>
          <xsd:enumeration value="Alliances"/>
          <xsd:enumeration value="Assurances collectives"/>
          <xsd:enumeration value="Attraction-rétention"/>
          <xsd:enumeration value="Avocats"/>
          <xsd:enumeration value="Bilans de négo"/>
          <xsd:enumeration value="Campagne de valorisation (Merci)"/>
          <xsd:enumeration value="Clause PIB"/>
          <xsd:enumeration value="Comités interrondes"/>
          <xsd:enumeration value="Conditions de travail (Loi 142)"/>
          <xsd:enumeration value="Conditions salariales"/>
          <xsd:enumeration value="Conjoncture"/>
          <xsd:enumeration value="Conseillers pédagogiques"/>
          <xsd:enumeration value="Consultation large (Avant tout, la parole est à vous))"/>
          <xsd:enumeration value="Consultation sur les demandes de table centrale"/>
          <xsd:enumeration value="Coordination du travail"/>
          <xsd:enumeration value="Coordination de la négociation"/>
          <xsd:enumeration value="Déplacements (kilométrage)"/>
          <xsd:enumeration value="Disparités régionales"/>
          <xsd:enumeration value="Droits parentaux"/>
          <xsd:enumeration value="Équité salariale"/>
          <xsd:enumeration value="Finances publiques"/>
          <xsd:enumeration value="Forum ouvert"/>
          <xsd:enumeration value="Front commun"/>
          <xsd:enumeration value="Grève"/>
          <xsd:enumeration value="Histoire du mouvement syndical"/>
          <xsd:enumeration value="Information et opinion publique"/>
          <xsd:enumeration value="Instance conjointe-rassemblement"/>
          <xsd:enumeration value="Instances conjointes des 5 et 6 février"/>
          <xsd:enumeration value="Instances conjointes de 10 et 11 avril 2019"/>
          <xsd:enumeration value="Intersectoriel"/>
          <xsd:enumeration value="Libérations"/>
          <xsd:enumeration value="Lock-out"/>
          <xsd:enumeration value="Loi spéciale"/>
          <xsd:enumeration value="Mobilisation"/>
          <xsd:enumeration value="Mobilité de la main-d'oeuvre"/>
          <xsd:enumeration value="Modifications aux conventions"/>
          <xsd:enumeration value="Nomenclature SSS"/>
          <xsd:enumeration value="Organismes gouvernementaux"/>
          <xsd:enumeration value="Ouvriers spécialisés"/>
          <xsd:enumeration value="Partenariats public-privé (PPP)"/>
          <xsd:enumeration value="Précarité"/>
          <xsd:enumeration value="Préposés aux bénéficiaires (PAB)"/>
          <xsd:enumeration value="Privatisation"/>
          <xsd:enumeration value="Psychologues"/>
          <xsd:enumeration value="Relativité salariale"/>
          <xsd:enumeration value="Reconnaissance de l'expérience"/>
          <xsd:enumeration value="Régime de négociation"/>
          <xsd:enumeration value="Rémunération globale"/>
          <xsd:enumeration value="Retour au travail"/>
          <xsd:enumeration value="RREGOP"/>
          <xsd:enumeration value="Salaires"/>
          <xsd:enumeration value="Salariés élèves"/>
          <xsd:enumeration value="Secrétaires juridiques"/>
          <xsd:enumeration value="Services essentiels"/>
          <xsd:enumeration value="Surcharge"/>
          <xsd:enumeration value="Table centrale"/>
          <xsd:enumeration value="Tables sectorielles"/>
          <xsd:enumeration value="Thème CSN (S'unir. Agir. Gagner.)"/>
          <xsd:enumeration value="Vacances"/>
        </xsd:restriction>
      </xsd:simpleType>
    </xsd:element>
    <xsd:element name="État_x0020_du_x0020_doc1" ma:index="3" nillable="true" ma:displayName="État du doc" ma:default="en travail" ma:format="Dropdown" ma:internalName="_x00c9_tat_x0020_du_x0020_doc1">
      <xsd:simpleType>
        <xsd:restriction base="dms:Choice">
          <xsd:enumeration value="en travail"/>
          <xsd:enumeration value="en révision"/>
          <xsd:enumeration value="final"/>
        </xsd:restriction>
      </xsd:simpleType>
    </xsd:element>
    <xsd:element name="Organisation" ma:index="4" nillable="true" ma:displayName="Organisation" ma:default="CCSPP" ma:format="Dropdown" ma:indexed="true" ma:internalName="Organisation">
      <xsd:simpleType>
        <xsd:restriction base="dms:Choice">
          <xsd:enumeration value="CCSPP"/>
          <xsd:enumeration value="Aide juridique"/>
          <xsd:enumeration value="APTS"/>
          <xsd:enumeration value="Comité de la rémunération des procureurs aux poursuites criminelles et pénales"/>
          <xsd:enumeration value="Comité de pilotage"/>
          <xsd:enumeration value="Comité patronal pour l'aide juridique"/>
          <xsd:enumeration value="Comité régional de mobilisation (CRM)"/>
          <xsd:enumeration value="Conférence des arbitres - sentences arbitrales"/>
          <xsd:enumeration value="Conseil central (CC)"/>
          <xsd:enumeration value="Cour supérieure"/>
          <xsd:enumeration value="Cour d'appel"/>
          <xsd:enumeration value="Cour suprême"/>
          <xsd:enumeration value="CPNC"/>
          <xsd:enumeration value="CPNCA"/>
          <xsd:enumeration value="CPNCF"/>
          <xsd:enumeration value="CPNSSS"/>
          <xsd:enumeration value="CSN"/>
          <xsd:enumeration value="CSQ"/>
          <xsd:enumeration value="Directeur des poursuites criminelles et pénales"/>
          <xsd:enumeration value="FAE"/>
          <xsd:enumeration value="FEESP"/>
          <xsd:enumeration value="FIQ"/>
          <xsd:enumeration value="FNEEQ"/>
          <xsd:enumeration value="FP"/>
          <xsd:enumeration value="Front commun"/>
          <xsd:enumeration value="FSSS"/>
          <xsd:enumeration value="FTQ"/>
          <xsd:enumeration value="Gouvernement du Québec"/>
          <xsd:enumeration value="ISQ"/>
          <xsd:enumeration value="Normandin Beaudry"/>
          <xsd:enumeration value="RIO"/>
          <xsd:enumeration value="SAMVR"/>
          <xsd:enumeration value="Secrétariat du Conseil du trésor"/>
          <xsd:enumeration value="Service des communications"/>
          <xsd:enumeration value="Service juridique"/>
          <xsd:enumeration value="Tribunal administratif du travail (TAT)"/>
          <xsd:enumeration value="Service de la syndicalisation"/>
          <xsd:enumeration value="SFPQ"/>
          <xsd:enumeration value="SPGQ"/>
          <xsd:enumeration value="Traversiers"/>
          <xsd:enumeration value="Urgence santé"/>
        </xsd:restriction>
      </xsd:simpleType>
    </xsd:element>
    <xsd:element name="Autres_x0020_informations" ma:index="5" nillable="true" ma:displayName="Autres informations" ma:internalName="Autres_x0020_informations">
      <xsd:simpleType>
        <xsd:restriction base="dms:Note">
          <xsd:maxLength value="255"/>
        </xsd:restriction>
      </xsd:simpleType>
    </xsd:element>
    <xsd:element name="TaxCatchAllLabel" ma:index="9" nillable="true" ma:displayName="Taxonomy Catch All Column1" ma:hidden="true" ma:list="{d0b4b0ec-4995-4b0b-81b3-48bf3248ae5a}" ma:internalName="TaxCatchAllLabel" ma:readOnly="true" ma:showField="CatchAllDataLabel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4" nillable="true" ma:displayName="Taxonomy Catch All Column" ma:hidden="true" ma:list="{d0b4b0ec-4995-4b0b-81b3-48bf3248ae5a}" ma:internalName="TaxCatchAll" ma:showField="CatchAllData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2cedf-8cf3-41a5-ab2b-828af043cd37" elementFormDefault="qualified">
    <xsd:import namespace="http://schemas.microsoft.com/office/2006/documentManagement/types"/>
    <xsd:import namespace="http://schemas.microsoft.com/office/infopath/2007/PartnerControls"/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hortURL" ma:index="25" nillable="true" ma:displayName="Short URL" ma:format="Dropdown" ma:internalName="ShortUR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Type de contenu"/>
        <xsd:element ref="dc:title" minOccurs="0" maxOccurs="1" ma:index="6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État_x0020_du_x0020_doc1 xmlns="96176e4b-b08f-4b50-8ddd-e03030f0860e">en travail</État_x0020_du_x0020_doc1>
    <Type_x0020_de_x0020_document_x0020_2 xmlns="96176e4b-b08f-4b50-8ddd-e03030f0860e">Indéterminé</Type_x0020_de_x0020_document_x0020_2>
    <_Flow_SignoffStatus xmlns="ed02cedf-8cf3-41a5-ab2b-828af043cd37" xsi:nil="true"/>
    <TaxCatchAll xmlns="96176e4b-b08f-4b50-8ddd-e03030f0860e"/>
    <Autres_x0020_informations xmlns="96176e4b-b08f-4b50-8ddd-e03030f0860e" xsi:nil="true"/>
    <ShortURL xmlns="ed02cedf-8cf3-41a5-ab2b-828af043cd37" xsi:nil="true"/>
    <Dossier_x0020_principal xmlns="96176e4b-b08f-4b50-8ddd-e03030f0860e">Indéterminé</Dossier_x0020_principal>
    <Organisation xmlns="96176e4b-b08f-4b50-8ddd-e03030f0860e">CCSPP</Organis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E45932-A258-4D7D-A302-BE1331ED7E0A}"/>
</file>

<file path=customXml/itemProps2.xml><?xml version="1.0" encoding="utf-8"?>
<ds:datastoreItem xmlns:ds="http://schemas.openxmlformats.org/officeDocument/2006/customXml" ds:itemID="{D000ACC8-F126-4169-96E2-C8760A4C9BD7}">
  <ds:schemaRefs>
    <ds:schemaRef ds:uri="http://purl.org/dc/terms/"/>
    <ds:schemaRef ds:uri="http://purl.org/dc/elements/1.1/"/>
    <ds:schemaRef ds:uri="http://schemas.microsoft.com/office/2006/documentManagement/types"/>
    <ds:schemaRef ds:uri="96176e4b-b08f-4b50-8ddd-e03030f0860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d02cedf-8cf3-41a5-ab2b-828af043cd3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931C50-D641-4B22-BEDC-15C2C789D5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Macintosh PowerPoint</Application>
  <PresentationFormat>Grand écran</PresentationFormat>
  <Paragraphs>0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Grégoire</dc:creator>
  <cp:lastModifiedBy>Jean Grégoire</cp:lastModifiedBy>
  <cp:revision>2</cp:revision>
  <cp:lastPrinted>2021-02-04T15:02:48Z</cp:lastPrinted>
  <dcterms:created xsi:type="dcterms:W3CDTF">2021-02-04T14:40:26Z</dcterms:created>
  <dcterms:modified xsi:type="dcterms:W3CDTF">2021-02-05T19:11:24Z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0x010100F0D213D639572644A7977402F58A32860100EA3F4B5D177A9B47995D05D674B84607</vt:lpwstr>
  </property>
</Properties>
</file>