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Default Extension="xlsx" ContentType="application/vnd.openxmlformats-officedocument.spreadsheetml.sheet"/>
  <Default Extension="jpg" ContentType="image/jpeg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Masters/slideMaster2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notesMasters/notesMaster1.xml" ContentType="application/vnd.openxmlformats-officedocument.presentationml.notesMaster+xml"/>
  <Override PartName="/ppt/handoutMasters/handoutMaster1.xml" ContentType="application/vnd.openxmlformats-officedocument.presentationml.handout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17.xml" ContentType="application/vnd.openxmlformats-officedocument.presentationml.slideLayout+xml"/>
  <Override PartName="/ppt/slideLayouts/slideLayout18.xml" ContentType="application/vnd.openxmlformats-officedocument.presentationml.slideLayout+xml"/>
  <Override PartName="/ppt/slideLayouts/slideLayout19.xml" ContentType="application/vnd.openxmlformats-officedocument.presentationml.slideLayout+xml"/>
  <Override PartName="/ppt/slideLayouts/slideLayout20.xml" ContentType="application/vnd.openxmlformats-officedocument.presentationml.slideLayout+xml"/>
  <Override PartName="/ppt/slideLayouts/slideLayout21.xml" ContentType="application/vnd.openxmlformats-officedocument.presentationml.slideLayout+xml"/>
  <Override PartName="/ppt/slideLayouts/slideLayout22.xml" ContentType="application/vnd.openxmlformats-officedocument.presentationml.slideLayout+xml"/>
  <Override PartName="/ppt/slideLayouts/slideLayout23.xml" ContentType="application/vnd.openxmlformats-officedocument.presentationml.slideLayout+xml"/>
  <Override PartName="/ppt/slideLayouts/slideLayout24.xml" ContentType="application/vnd.openxmlformats-officedocument.presentationml.slideLayout+xml"/>
  <Override PartName="/ppt/slideLayouts/slideLayout25.xml" ContentType="application/vnd.openxmlformats-officedocument.presentationml.slideLayout+xml"/>
  <Override PartName="/ppt/slideLayouts/slideLayout26.xml" ContentType="application/vnd.openxmlformats-officedocument.presentationml.slideLayout+xml"/>
  <Override PartName="/ppt/slideLayouts/slideLayout27.xml" ContentType="application/vnd.openxmlformats-officedocument.presentationml.slideLayout+xml"/>
  <Override PartName="/ppt/theme/theme2.xml" ContentType="application/vnd.openxmlformats-officedocument.theme+xml"/>
  <Override PartName="/ppt/theme/theme3.xml" ContentType="application/vnd.openxmlformats-officedocument.theme+xml"/>
  <Override PartName="/ppt/theme/theme4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diagrams/data1.xml" ContentType="application/vnd.openxmlformats-officedocument.drawingml.diagramData+xml"/>
  <Override PartName="/ppt/diagrams/layout1.xml" ContentType="application/vnd.openxmlformats-officedocument.drawingml.diagramLayout+xml"/>
  <Override PartName="/ppt/diagrams/quickStyle1.xml" ContentType="application/vnd.openxmlformats-officedocument.drawingml.diagramStyle+xml"/>
  <Override PartName="/ppt/diagrams/colors1.xml" ContentType="application/vnd.openxmlformats-officedocument.drawingml.diagramColors+xml"/>
  <Override PartName="/ppt/diagrams/drawing1.xml" ContentType="application/vnd.ms-office.drawingml.diagramDrawing+xml"/>
  <Override PartName="/ppt/notesSlides/notesSlide5.xml" ContentType="application/vnd.openxmlformats-officedocument.presentationml.notesSlide+xml"/>
  <Override PartName="/ppt/charts/chart1.xml" ContentType="application/vnd.openxmlformats-officedocument.drawingml.chart+xml"/>
  <Override PartName="/ppt/charts/style1.xml" ContentType="application/vnd.ms-office.chartstyle+xml"/>
  <Override PartName="/ppt/charts/colors1.xml" ContentType="application/vnd.ms-office.chartcolorstyle+xml"/>
  <Override PartName="/ppt/drawings/drawing1.xml" ContentType="application/vnd.openxmlformats-officedocument.drawingml.chartshapes+xml"/>
  <Override PartName="/ppt/diagrams/data2.xml" ContentType="application/vnd.openxmlformats-officedocument.drawingml.diagramData+xml"/>
  <Override PartName="/ppt/diagrams/layout2.xml" ContentType="application/vnd.openxmlformats-officedocument.drawingml.diagramLayout+xml"/>
  <Override PartName="/ppt/diagrams/quickStyle2.xml" ContentType="application/vnd.openxmlformats-officedocument.drawingml.diagramStyle+xml"/>
  <Override PartName="/ppt/diagrams/colors2.xml" ContentType="application/vnd.openxmlformats-officedocument.drawingml.diagramColors+xml"/>
  <Override PartName="/ppt/diagrams/drawing2.xml" ContentType="application/vnd.ms-office.drawingml.diagramDrawing+xml"/>
  <Override PartName="/ppt/notesSlides/notesSlide6.xml" ContentType="application/vnd.openxmlformats-officedocument.presentationml.notesSlide+xml"/>
  <Override PartName="/ppt/diagrams/data3.xml" ContentType="application/vnd.openxmlformats-officedocument.drawingml.diagramData+xml"/>
  <Override PartName="/ppt/diagrams/layout3.xml" ContentType="application/vnd.openxmlformats-officedocument.drawingml.diagramLayout+xml"/>
  <Override PartName="/ppt/diagrams/quickStyle3.xml" ContentType="application/vnd.openxmlformats-officedocument.drawingml.diagramStyle+xml"/>
  <Override PartName="/ppt/diagrams/colors3.xml" ContentType="application/vnd.openxmlformats-officedocument.drawingml.diagramColors+xml"/>
  <Override PartName="/ppt/diagrams/drawing3.xml" ContentType="application/vnd.ms-office.drawingml.diagramDrawing+xml"/>
  <Override PartName="/ppt/notesSlides/notesSlide7.xml" ContentType="application/vnd.openxmlformats-officedocument.presentationml.notesSlide+xml"/>
  <Override PartName="/ppt/diagrams/data4.xml" ContentType="application/vnd.openxmlformats-officedocument.drawingml.diagramData+xml"/>
  <Override PartName="/ppt/diagrams/layout4.xml" ContentType="application/vnd.openxmlformats-officedocument.drawingml.diagramLayout+xml"/>
  <Override PartName="/ppt/diagrams/quickStyle4.xml" ContentType="application/vnd.openxmlformats-officedocument.drawingml.diagramStyle+xml"/>
  <Override PartName="/ppt/diagrams/colors4.xml" ContentType="application/vnd.openxmlformats-officedocument.drawingml.diagramColors+xml"/>
  <Override PartName="/ppt/diagrams/drawing4.xml" ContentType="application/vnd.ms-office.drawingml.diagramDrawing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charts/chart2.xml" ContentType="application/vnd.openxmlformats-officedocument.drawingml.chart+xml"/>
  <Override PartName="/ppt/notesSlides/notesSlide10.xml" ContentType="application/vnd.openxmlformats-officedocument.presentationml.notesSlide+xml"/>
  <Override PartName="/ppt/diagrams/data5.xml" ContentType="application/vnd.openxmlformats-officedocument.drawingml.diagramData+xml"/>
  <Override PartName="/ppt/diagrams/layout5.xml" ContentType="application/vnd.openxmlformats-officedocument.drawingml.diagramLayout+xml"/>
  <Override PartName="/ppt/diagrams/quickStyle5.xml" ContentType="application/vnd.openxmlformats-officedocument.drawingml.diagramStyle+xml"/>
  <Override PartName="/ppt/diagrams/colors5.xml" ContentType="application/vnd.openxmlformats-officedocument.drawingml.diagramColors+xml"/>
  <Override PartName="/ppt/diagrams/drawing5.xml" ContentType="application/vnd.ms-office.drawingml.diagramDrawing+xml"/>
  <Override PartName="/ppt/notesSlides/notesSlide11.xml" ContentType="application/vnd.openxmlformats-officedocument.presentationml.notesSlide+xml"/>
  <Override PartName="/ppt/diagrams/data6.xml" ContentType="application/vnd.openxmlformats-officedocument.drawingml.diagramData+xml"/>
  <Override PartName="/ppt/diagrams/layout6.xml" ContentType="application/vnd.openxmlformats-officedocument.drawingml.diagramLayout+xml"/>
  <Override PartName="/ppt/diagrams/quickStyle6.xml" ContentType="application/vnd.openxmlformats-officedocument.drawingml.diagramStyle+xml"/>
  <Override PartName="/ppt/diagrams/colors6.xml" ContentType="application/vnd.openxmlformats-officedocument.drawingml.diagramColors+xml"/>
  <Override PartName="/ppt/diagrams/drawing6.xml" ContentType="application/vnd.ms-office.drawingml.diagramDrawing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738" r:id="rId1"/>
    <p:sldMasterId id="2147483750" r:id="rId2"/>
  </p:sldMasterIdLst>
  <p:notesMasterIdLst>
    <p:notesMasterId r:id="rId22"/>
  </p:notesMasterIdLst>
  <p:handoutMasterIdLst>
    <p:handoutMasterId r:id="rId23"/>
  </p:handoutMasterIdLst>
  <p:sldIdLst>
    <p:sldId id="580" r:id="rId3"/>
    <p:sldId id="578" r:id="rId4"/>
    <p:sldId id="585" r:id="rId5"/>
    <p:sldId id="587" r:id="rId6"/>
    <p:sldId id="586" r:id="rId7"/>
    <p:sldId id="583" r:id="rId8"/>
    <p:sldId id="551" r:id="rId9"/>
    <p:sldId id="584" r:id="rId10"/>
    <p:sldId id="377" r:id="rId11"/>
    <p:sldId id="378" r:id="rId12"/>
    <p:sldId id="573" r:id="rId13"/>
    <p:sldId id="574" r:id="rId14"/>
    <p:sldId id="382" r:id="rId15"/>
    <p:sldId id="568" r:id="rId16"/>
    <p:sldId id="569" r:id="rId17"/>
    <p:sldId id="392" r:id="rId18"/>
    <p:sldId id="589" r:id="rId19"/>
    <p:sldId id="588" r:id="rId20"/>
    <p:sldId id="591" r:id="rId21"/>
  </p:sldIdLst>
  <p:sldSz cx="12192000" cy="6858000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 userDrawn="1">
          <p15:clr>
            <a:srgbClr val="A4A3A4"/>
          </p15:clr>
        </p15:guide>
        <p15:guide id="2" pos="3840" userDrawn="1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clrMru>
    <a:srgbClr val="4EA74C"/>
    <a:srgbClr val="1A9CD2"/>
    <a:srgbClr val="055971"/>
    <a:srgbClr val="D65134"/>
    <a:srgbClr val="693A98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>
  <a:tblStyle styleId="{0E3FDE45-AF77-4B5C-9715-49D594BDF05E}" styleName="Style léger 1 - Accentuation 2">
    <a:wholeTbl>
      <a:tcTxStyle>
        <a:fontRef idx="minor">
          <a:scrgbClr r="0" g="0" b="0"/>
        </a:fontRef>
        <a:schemeClr val="tx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 w="12700" cmpd="sng">
              <a:solidFill>
                <a:schemeClr val="accent2"/>
              </a:solidFill>
            </a:ln>
          </a:top>
          <a:bottom>
            <a:ln w="12700" cmpd="sng">
              <a:solidFill>
                <a:schemeClr val="accent2"/>
              </a:solidFill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  <a:band1H>
      <a:tcStyle>
        <a:tcBdr/>
        <a:fill>
          <a:solidFill>
            <a:schemeClr val="accent2">
              <a:alpha val="2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2">
              <a:alpha val="2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12700" cmpd="sng">
              <a:solidFill>
                <a:schemeClr val="accent2"/>
              </a:solidFill>
            </a:ln>
          </a:top>
        </a:tcBdr>
        <a:fill>
          <a:noFill/>
        </a:fill>
      </a:tcStyle>
    </a:lastRow>
    <a:firstRow>
      <a:tcTxStyle b="on"/>
      <a:tcStyle>
        <a:tcBdr>
          <a:bottom>
            <a:ln w="12700" cmpd="sng">
              <a:solidFill>
                <a:schemeClr val="accent2"/>
              </a:solidFill>
            </a:ln>
          </a:bottom>
        </a:tcBdr>
        <a:fill>
          <a:noFill/>
        </a:fill>
      </a:tcStyle>
    </a:firstRow>
  </a:tblStyle>
  <a:tblStyle styleId="{793D81CF-94F2-401A-BA57-92F5A7B2D0C5}" styleName="Style moyen 1">
    <a:wholeTbl>
      <a:tcTxStyle>
        <a:fontRef idx="minor">
          <a:scrgbClr r="0" g="0" b="0"/>
        </a:fontRef>
        <a:schemeClr val="dk1"/>
      </a:tcTxStyle>
      <a:tcStyle>
        <a:tcBdr>
          <a:left>
            <a:ln w="12700" cmpd="sng">
              <a:solidFill>
                <a:schemeClr val="dk1"/>
              </a:solidFill>
            </a:ln>
          </a:left>
          <a:right>
            <a:ln w="12700" cmpd="sng">
              <a:solidFill>
                <a:schemeClr val="dk1"/>
              </a:solidFill>
            </a:ln>
          </a:right>
          <a:top>
            <a:ln w="12700" cmpd="sng">
              <a:solidFill>
                <a:schemeClr val="dk1"/>
              </a:solidFill>
            </a:ln>
          </a:top>
          <a:bottom>
            <a:ln w="12700" cmpd="sng">
              <a:solidFill>
                <a:schemeClr val="dk1"/>
              </a:solidFill>
            </a:ln>
          </a:bottom>
          <a:insideH>
            <a:ln w="12700" cmpd="sng">
              <a:solidFill>
                <a:schemeClr val="dk1"/>
              </a:solidFill>
            </a:ln>
          </a:insideH>
          <a:insideV>
            <a:ln>
              <a:noFill/>
            </a:ln>
          </a:insideV>
        </a:tcBdr>
        <a:fill>
          <a:solidFill>
            <a:schemeClr val="lt1"/>
          </a:solidFill>
        </a:fill>
      </a:tcStyle>
    </a:wholeTbl>
    <a:band1H>
      <a:tcStyle>
        <a:tcBdr/>
        <a:fill>
          <a:solidFill>
            <a:schemeClr val="dk1">
              <a:tint val="20000"/>
            </a:schemeClr>
          </a:solidFill>
        </a:fill>
      </a:tcStyle>
    </a:band1H>
    <a:band1V>
      <a:tcStyle>
        <a:tcBdr/>
        <a:fill>
          <a:solidFill>
            <a:schemeClr val="dk1">
              <a:tint val="2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50800" cmpd="dbl">
              <a:solidFill>
                <a:schemeClr val="dk1"/>
              </a:solidFill>
            </a:ln>
          </a:top>
        </a:tcBdr>
        <a:fill>
          <a:solidFill>
            <a:schemeClr val="lt1"/>
          </a:solidFill>
        </a:fill>
      </a:tcStyle>
    </a:lastRow>
    <a:firstRow>
      <a:tcTxStyle b="on">
        <a:fontRef idx="minor">
          <a:scrgbClr r="0" g="0" b="0"/>
        </a:fontRef>
        <a:schemeClr val="lt1"/>
      </a:tcTxStyle>
      <a:tcStyle>
        <a:tcBdr/>
        <a:fill>
          <a:solidFill>
            <a:schemeClr val="dk1"/>
          </a:solidFill>
        </a:fill>
      </a:tcStyle>
    </a:firstRow>
  </a:tblStyle>
  <a:tblStyle styleId="{5C22544A-7EE6-4342-B048-85BDC9FD1C3A}" styleName="Style moyen 2 - Accentuation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 horzBarState="maximized">
    <p:restoredLeft sz="19059" autoAdjust="0"/>
    <p:restoredTop sz="60420" autoAdjust="0"/>
  </p:normalViewPr>
  <p:slideViewPr>
    <p:cSldViewPr>
      <p:cViewPr varScale="1">
        <p:scale>
          <a:sx n="69" d="100"/>
          <a:sy n="69" d="100"/>
        </p:scale>
        <p:origin x="612" y="60"/>
      </p:cViewPr>
      <p:guideLst>
        <p:guide orient="horz" pos="2160"/>
        <p:guide pos="3840"/>
      </p:guideLst>
    </p:cSldViewPr>
  </p:slideViewPr>
  <p:notesTextViewPr>
    <p:cViewPr>
      <p:scale>
        <a:sx n="3" d="2"/>
        <a:sy n="3" d="2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6.xml"/><Relationship Id="rId13" Type="http://schemas.openxmlformats.org/officeDocument/2006/relationships/slide" Target="slides/slide11.xml"/><Relationship Id="rId18" Type="http://schemas.openxmlformats.org/officeDocument/2006/relationships/slide" Target="slides/slide16.xml"/><Relationship Id="rId26" Type="http://schemas.openxmlformats.org/officeDocument/2006/relationships/theme" Target="theme/theme1.xml"/><Relationship Id="rId3" Type="http://schemas.openxmlformats.org/officeDocument/2006/relationships/slide" Target="slides/slide1.xml"/><Relationship Id="rId21" Type="http://schemas.openxmlformats.org/officeDocument/2006/relationships/slide" Target="slides/slide19.xml"/><Relationship Id="rId7" Type="http://schemas.openxmlformats.org/officeDocument/2006/relationships/slide" Target="slides/slide5.xml"/><Relationship Id="rId12" Type="http://schemas.openxmlformats.org/officeDocument/2006/relationships/slide" Target="slides/slide10.xml"/><Relationship Id="rId17" Type="http://schemas.openxmlformats.org/officeDocument/2006/relationships/slide" Target="slides/slide15.xml"/><Relationship Id="rId25" Type="http://schemas.openxmlformats.org/officeDocument/2006/relationships/viewProps" Target="viewProps.xml"/><Relationship Id="rId2" Type="http://schemas.openxmlformats.org/officeDocument/2006/relationships/slideMaster" Target="slideMasters/slideMaster2.xml"/><Relationship Id="rId16" Type="http://schemas.openxmlformats.org/officeDocument/2006/relationships/slide" Target="slides/slide14.xml"/><Relationship Id="rId20" Type="http://schemas.openxmlformats.org/officeDocument/2006/relationships/slide" Target="slides/slide18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4.xml"/><Relationship Id="rId11" Type="http://schemas.openxmlformats.org/officeDocument/2006/relationships/slide" Target="slides/slide9.xml"/><Relationship Id="rId24" Type="http://schemas.openxmlformats.org/officeDocument/2006/relationships/presProps" Target="presProps.xml"/><Relationship Id="rId5" Type="http://schemas.openxmlformats.org/officeDocument/2006/relationships/slide" Target="slides/slide3.xml"/><Relationship Id="rId15" Type="http://schemas.openxmlformats.org/officeDocument/2006/relationships/slide" Target="slides/slide13.xml"/><Relationship Id="rId23" Type="http://schemas.openxmlformats.org/officeDocument/2006/relationships/handoutMaster" Target="handoutMasters/handoutMaster1.xml"/><Relationship Id="rId10" Type="http://schemas.openxmlformats.org/officeDocument/2006/relationships/slide" Target="slides/slide8.xml"/><Relationship Id="rId19" Type="http://schemas.openxmlformats.org/officeDocument/2006/relationships/slide" Target="slides/slide17.xml"/><Relationship Id="rId4" Type="http://schemas.openxmlformats.org/officeDocument/2006/relationships/slide" Target="slides/slide2.xml"/><Relationship Id="rId9" Type="http://schemas.openxmlformats.org/officeDocument/2006/relationships/slide" Target="slides/slide7.xml"/><Relationship Id="rId14" Type="http://schemas.openxmlformats.org/officeDocument/2006/relationships/slide" Target="slides/slide12.xml"/><Relationship Id="rId22" Type="http://schemas.openxmlformats.org/officeDocument/2006/relationships/notesMaster" Target="notesMasters/notesMaster1.xml"/><Relationship Id="rId27" Type="http://schemas.openxmlformats.org/officeDocument/2006/relationships/tableStyles" Target="tableStyles.xml"/></Relationships>
</file>

<file path=ppt/charts/_rels/chart1.xml.rels><?xml version="1.0" encoding="UTF-8" standalone="yes"?>
<Relationships xmlns="http://schemas.openxmlformats.org/package/2006/relationships"><Relationship Id="rId3" Type="http://schemas.openxmlformats.org/officeDocument/2006/relationships/package" Target="../embeddings/Microsoft_Excel_Worksheet.xlsx"/><Relationship Id="rId2" Type="http://schemas.microsoft.com/office/2011/relationships/chartColorStyle" Target="colors1.xml"/><Relationship Id="rId1" Type="http://schemas.microsoft.com/office/2011/relationships/chartStyle" Target="style1.xml"/><Relationship Id="rId4" Type="http://schemas.openxmlformats.org/officeDocument/2006/relationships/chartUserShapes" Target="../drawings/drawing1.xml"/></Relationships>
</file>

<file path=ppt/charts/_rels/chart2.xml.rels><?xml version="1.0" encoding="UTF-8" standalone="yes"?>
<Relationships xmlns="http://schemas.openxmlformats.org/package/2006/relationships"><Relationship Id="rId1" Type="http://schemas.openxmlformats.org/officeDocument/2006/relationships/package" Target="../embeddings/Microsoft_Excel_Worksheet1.xlsx"/></Relationships>
</file>

<file path=ppt/charts/chart1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fr-FR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title>
      <c:tx>
        <c:rich>
          <a:bodyPr rot="0" spcFirstLastPara="1" vertOverflow="ellipsis" vert="horz" wrap="square" anchor="ctr" anchorCtr="1"/>
          <a:lstStyle/>
          <a:p>
            <a:pPr>
              <a:defRPr sz="1862" b="0" i="0" u="none" strike="noStrike" kern="1200" spc="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r>
              <a:rPr lang="fr-CA" sz="2000" b="1" dirty="0"/>
              <a:t>La fonction publique et parapublique</a:t>
            </a:r>
          </a:p>
        </c:rich>
      </c:tx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862" b="0" i="0" u="none" strike="noStrike" kern="1200" spc="0" baseline="0">
              <a:solidFill>
                <a:schemeClr val="tx1">
                  <a:lumMod val="65000"/>
                  <a:lumOff val="35000"/>
                </a:schemeClr>
              </a:solidFill>
              <a:latin typeface="+mn-lt"/>
              <a:ea typeface="+mn-ea"/>
              <a:cs typeface="+mn-cs"/>
            </a:defRPr>
          </a:pPr>
          <a:endParaRPr lang="fr-FR"/>
        </a:p>
      </c:txPr>
    </c:title>
    <c:autoTitleDeleted val="0"/>
    <c:plotArea>
      <c:layout/>
      <c:pieChart>
        <c:varyColors val="1"/>
        <c:ser>
          <c:idx val="0"/>
          <c:order val="0"/>
          <c:tx>
            <c:strRef>
              <c:f>Feuil1!$B$1</c:f>
              <c:strCache>
                <c:ptCount val="1"/>
                <c:pt idx="0">
                  <c:v>La fonction publique et parapublique</c:v>
                </c:pt>
              </c:strCache>
            </c:strRef>
          </c:tx>
          <c:dPt>
            <c:idx val="0"/>
            <c:bubble3D val="0"/>
            <c:spPr>
              <a:solidFill>
                <a:schemeClr val="accent1"/>
              </a:solidFill>
              <a:ln w="19050">
                <a:solidFill>
                  <a:schemeClr val="lt1"/>
                </a:solidFill>
              </a:ln>
              <a:effectLst/>
            </c:spPr>
            <c:extLst>
              <c:ext xmlns:c16="http://schemas.microsoft.com/office/drawing/2014/chart" uri="{C3380CC4-5D6E-409C-BE32-E72D297353CC}">
                <c16:uniqueId val="{00000004-0AEB-4966-A91F-9EFD3604A338}"/>
              </c:ext>
            </c:extLst>
          </c:dPt>
          <c:dPt>
            <c:idx val="1"/>
            <c:bubble3D val="0"/>
            <c:spPr>
              <a:solidFill>
                <a:schemeClr val="accent2"/>
              </a:solidFill>
              <a:ln w="19050">
                <a:solidFill>
                  <a:schemeClr val="lt1"/>
                </a:solidFill>
              </a:ln>
              <a:effectLst/>
            </c:spPr>
            <c:extLst>
              <c:ext xmlns:c16="http://schemas.microsoft.com/office/drawing/2014/chart" uri="{C3380CC4-5D6E-409C-BE32-E72D297353CC}">
                <c16:uniqueId val="{00000001-0AEB-4966-A91F-9EFD3604A338}"/>
              </c:ext>
            </c:extLst>
          </c:dPt>
          <c:dPt>
            <c:idx val="2"/>
            <c:bubble3D val="0"/>
            <c:spPr>
              <a:solidFill>
                <a:schemeClr val="accent3"/>
              </a:solidFill>
              <a:ln w="19050">
                <a:solidFill>
                  <a:schemeClr val="lt1"/>
                </a:solidFill>
              </a:ln>
              <a:effectLst/>
            </c:spPr>
            <c:extLst>
              <c:ext xmlns:c16="http://schemas.microsoft.com/office/drawing/2014/chart" uri="{C3380CC4-5D6E-409C-BE32-E72D297353CC}">
                <c16:uniqueId val="{00000003-0AEB-4966-A91F-9EFD3604A338}"/>
              </c:ext>
            </c:extLst>
          </c:dPt>
          <c:dPt>
            <c:idx val="3"/>
            <c:bubble3D val="0"/>
            <c:spPr>
              <a:solidFill>
                <a:schemeClr val="accent4"/>
              </a:solidFill>
              <a:ln w="19050">
                <a:solidFill>
                  <a:schemeClr val="lt1"/>
                </a:solidFill>
              </a:ln>
              <a:effectLst/>
            </c:spPr>
            <c:extLst>
              <c:ext xmlns:c16="http://schemas.microsoft.com/office/drawing/2014/chart" uri="{C3380CC4-5D6E-409C-BE32-E72D297353CC}">
                <c16:uniqueId val="{00000002-0AEB-4966-A91F-9EFD3604A338}"/>
              </c:ext>
            </c:extLst>
          </c:dPt>
          <c:dLbls>
            <c:dLbl>
              <c:idx val="0"/>
              <c:layout>
                <c:manualLayout>
                  <c:x val="-9.3952094865998467E-2"/>
                  <c:y val="-0.20993350831146107"/>
                </c:manualLayout>
              </c:layout>
              <c:tx>
                <c:rich>
                  <a:bodyPr rot="0" spcFirstLastPara="1" vertOverflow="ellipsis" vert="horz" wrap="square" lIns="38100" tIns="19050" rIns="38100" bIns="19050" anchor="ctr" anchorCtr="1">
                    <a:noAutofit/>
                  </a:bodyPr>
                  <a:lstStyle/>
                  <a:p>
                    <a:pPr>
                      <a:defRPr sz="1197" b="0" i="0" u="none" strike="noStrike" kern="1200" baseline="0">
                        <a:solidFill>
                          <a:schemeClr val="tx1">
                            <a:lumMod val="75000"/>
                            <a:lumOff val="25000"/>
                          </a:schemeClr>
                        </a:solidFill>
                        <a:latin typeface="+mn-lt"/>
                        <a:ea typeface="+mn-ea"/>
                        <a:cs typeface="+mn-cs"/>
                      </a:defRPr>
                    </a:pPr>
                    <a:fld id="{2B0B98A1-C717-4DDB-81A8-29DA489BB2E5}" type="CATEGORYNAME">
                      <a:rPr lang="fr-CA" sz="2000" baseline="0" smtClean="0"/>
                      <a:pPr>
                        <a:defRPr/>
                      </a:pPr>
                      <a:t>[NOM DE CATÉGORIE]</a:t>
                    </a:fld>
                    <a:endParaRPr lang="fr-CA" sz="2000" baseline="0" dirty="0"/>
                  </a:p>
                  <a:p>
                    <a:pPr>
                      <a:defRPr/>
                    </a:pPr>
                    <a:fld id="{06F7CB32-3C47-4043-8C61-D68DAF423114}" type="VALUE">
                      <a:rPr lang="fr-CA" sz="2000" baseline="0" smtClean="0"/>
                      <a:pPr>
                        <a:defRPr/>
                      </a:pPr>
                      <a:t>[VALEUR]</a:t>
                    </a:fld>
                    <a:endParaRPr lang="fr-CA" sz="2000" baseline="0" dirty="0"/>
                  </a:p>
                  <a:p>
                    <a:pPr>
                      <a:defRPr/>
                    </a:pPr>
                    <a:fld id="{93CCAF24-4BD9-4A48-A73E-E2DA652DA649}" type="PERCENTAGE">
                      <a:rPr lang="fr-CA" sz="2000" baseline="0" smtClean="0"/>
                      <a:pPr>
                        <a:defRPr/>
                      </a:pPr>
                      <a:t>[POURCENTAGE]</a:t>
                    </a:fld>
                    <a:endParaRPr lang="fr-CA"/>
                  </a:p>
                </c:rich>
              </c:tx>
              <c:spPr>
                <a:noFill/>
                <a:ln>
                  <a:noFill/>
                </a:ln>
                <a:effectLst/>
              </c:spPr>
              <c:txPr>
                <a:bodyPr rot="0" spcFirstLastPara="1" vertOverflow="ellipsis" vert="horz" wrap="square" lIns="38100" tIns="19050" rIns="38100" bIns="19050" anchor="ctr" anchorCtr="1">
                  <a:noAutofit/>
                </a:bodyPr>
                <a:lstStyle/>
                <a:p>
                  <a:pPr>
                    <a:defRPr sz="1197" b="0" i="0" u="none" strike="noStrike" kern="1200" baseline="0">
                      <a:solidFill>
                        <a:schemeClr val="tx1">
                          <a:lumMod val="75000"/>
                          <a:lumOff val="25000"/>
                        </a:schemeClr>
                      </a:solidFill>
                      <a:latin typeface="+mn-lt"/>
                      <a:ea typeface="+mn-ea"/>
                      <a:cs typeface="+mn-cs"/>
                    </a:defRPr>
                  </a:pPr>
                  <a:endParaRPr lang="fr-FR"/>
                </a:p>
              </c:txPr>
              <c:showLegendKey val="0"/>
              <c:showVal val="1"/>
              <c:showCatName val="1"/>
              <c:showSerName val="0"/>
              <c:showPercent val="1"/>
              <c:showBubbleSize val="0"/>
              <c:extLst>
                <c:ext xmlns:c15="http://schemas.microsoft.com/office/drawing/2012/chart" uri="{CE6537A1-D6FC-4f65-9D91-7224C49458BB}">
                  <c15:layout>
                    <c:manualLayout>
                      <c:w val="0.2586328026323329"/>
                      <c:h val="0.29962408865558471"/>
                    </c:manualLayout>
                  </c15:layout>
                  <c15:dlblFieldTable/>
                  <c15:showDataLabelsRange val="0"/>
                </c:ext>
                <c:ext xmlns:c16="http://schemas.microsoft.com/office/drawing/2014/chart" uri="{C3380CC4-5D6E-409C-BE32-E72D297353CC}">
                  <c16:uniqueId val="{00000004-0AEB-4966-A91F-9EFD3604A338}"/>
                </c:ext>
              </c:extLst>
            </c:dLbl>
            <c:dLbl>
              <c:idx val="1"/>
              <c:layout>
                <c:manualLayout>
                  <c:x val="0.43158686513006306"/>
                  <c:y val="-0.11422707726078657"/>
                </c:manualLayout>
              </c:layout>
              <c:tx>
                <c:rich>
                  <a:bodyPr rot="0" spcFirstLastPara="1" vertOverflow="ellipsis" vert="horz" wrap="square" lIns="38100" tIns="19050" rIns="38100" bIns="19050" anchor="ctr" anchorCtr="1">
                    <a:noAutofit/>
                  </a:bodyPr>
                  <a:lstStyle/>
                  <a:p>
                    <a:pPr>
                      <a:defRPr sz="1197" b="0" i="0" u="none" strike="noStrike" kern="1200" baseline="0">
                        <a:solidFill>
                          <a:schemeClr val="tx1">
                            <a:lumMod val="75000"/>
                            <a:lumOff val="25000"/>
                          </a:schemeClr>
                        </a:solidFill>
                        <a:latin typeface="+mn-lt"/>
                        <a:ea typeface="+mn-ea"/>
                        <a:cs typeface="+mn-cs"/>
                      </a:defRPr>
                    </a:pPr>
                    <a:r>
                      <a:rPr lang="en-US" sz="2000" baseline="0" dirty="0" err="1"/>
                      <a:t>Cégeps</a:t>
                    </a:r>
                    <a:r>
                      <a:rPr lang="en-US" sz="2000" baseline="0" dirty="0"/>
                      <a:t> </a:t>
                    </a:r>
                  </a:p>
                  <a:p>
                    <a:pPr>
                      <a:defRPr/>
                    </a:pPr>
                    <a:fld id="{E562F686-AC4E-4154-AC3F-0983C4BA9AD3}" type="VALUE">
                      <a:rPr lang="en-US" sz="2000" baseline="0" smtClean="0"/>
                      <a:pPr>
                        <a:defRPr/>
                      </a:pPr>
                      <a:t>[VALEUR]</a:t>
                    </a:fld>
                    <a:endParaRPr lang="en-US" sz="2000" baseline="0" dirty="0"/>
                  </a:p>
                  <a:p>
                    <a:pPr>
                      <a:defRPr/>
                    </a:pPr>
                    <a:fld id="{3C29FD30-C3B1-4F85-A546-01E519F92BD9}" type="PERCENTAGE">
                      <a:rPr lang="en-US" sz="2000" baseline="0" smtClean="0"/>
                      <a:pPr>
                        <a:defRPr/>
                      </a:pPr>
                      <a:t>[POURCENTAGE]</a:t>
                    </a:fld>
                    <a:endParaRPr lang="fr-CA"/>
                  </a:p>
                </c:rich>
              </c:tx>
              <c:spPr>
                <a:noFill/>
                <a:ln>
                  <a:noFill/>
                </a:ln>
                <a:effectLst/>
              </c:spPr>
              <c:txPr>
                <a:bodyPr rot="0" spcFirstLastPara="1" vertOverflow="ellipsis" vert="horz" wrap="square" lIns="38100" tIns="19050" rIns="38100" bIns="19050" anchor="ctr" anchorCtr="1">
                  <a:noAutofit/>
                </a:bodyPr>
                <a:lstStyle/>
                <a:p>
                  <a:pPr>
                    <a:defRPr sz="1197" b="0" i="0" u="none" strike="noStrike" kern="1200" baseline="0">
                      <a:solidFill>
                        <a:schemeClr val="tx1">
                          <a:lumMod val="75000"/>
                          <a:lumOff val="25000"/>
                        </a:schemeClr>
                      </a:solidFill>
                      <a:latin typeface="+mn-lt"/>
                      <a:ea typeface="+mn-ea"/>
                      <a:cs typeface="+mn-cs"/>
                    </a:defRPr>
                  </a:pPr>
                  <a:endParaRPr lang="fr-FR"/>
                </a:p>
              </c:txPr>
              <c:showLegendKey val="0"/>
              <c:showVal val="1"/>
              <c:showCatName val="1"/>
              <c:showSerName val="0"/>
              <c:showPercent val="1"/>
              <c:showBubbleSize val="0"/>
              <c:extLst>
                <c:ext xmlns:c15="http://schemas.microsoft.com/office/drawing/2012/chart" uri="{CE6537A1-D6FC-4f65-9D91-7224C49458BB}">
                  <c15:layout>
                    <c:manualLayout>
                      <c:w val="0.19783465679030679"/>
                      <c:h val="0.26929192184310297"/>
                    </c:manualLayout>
                  </c15:layout>
                  <c15:dlblFieldTable/>
                  <c15:showDataLabelsRange val="0"/>
                </c:ext>
                <c:ext xmlns:c16="http://schemas.microsoft.com/office/drawing/2014/chart" uri="{C3380CC4-5D6E-409C-BE32-E72D297353CC}">
                  <c16:uniqueId val="{00000001-0AEB-4966-A91F-9EFD3604A338}"/>
                </c:ext>
              </c:extLst>
            </c:dLbl>
            <c:dLbl>
              <c:idx val="2"/>
              <c:layout>
                <c:manualLayout>
                  <c:x val="3.137032879142377E-2"/>
                  <c:y val="-4.7599445902595509E-2"/>
                </c:manualLayout>
              </c:layout>
              <c:tx>
                <c:rich>
                  <a:bodyPr rot="0" spcFirstLastPara="1" vertOverflow="ellipsis" vert="horz" wrap="square" lIns="38100" tIns="19050" rIns="38100" bIns="19050" anchor="ctr" anchorCtr="1">
                    <a:noAutofit/>
                  </a:bodyPr>
                  <a:lstStyle/>
                  <a:p>
                    <a:pPr>
                      <a:defRPr sz="1197" b="0" i="0" u="none" strike="noStrike" kern="1200" baseline="0">
                        <a:solidFill>
                          <a:schemeClr val="tx1">
                            <a:lumMod val="75000"/>
                            <a:lumOff val="25000"/>
                          </a:schemeClr>
                        </a:solidFill>
                        <a:latin typeface="+mn-lt"/>
                        <a:ea typeface="+mn-ea"/>
                        <a:cs typeface="+mn-cs"/>
                      </a:defRPr>
                    </a:pPr>
                    <a:fld id="{02793F88-C5A5-4B56-8894-9C8F2C79AEDE}" type="CATEGORYNAME">
                      <a:rPr lang="en-US" sz="2000" baseline="0" smtClean="0"/>
                      <a:pPr>
                        <a:defRPr/>
                      </a:pPr>
                      <a:t>[NOM DE CATÉGORIE]</a:t>
                    </a:fld>
                    <a:r>
                      <a:rPr lang="en-US" sz="2000" baseline="0" dirty="0"/>
                      <a:t> </a:t>
                    </a:r>
                    <a:fld id="{B24E1345-DEFA-42CE-AECE-FF2C9FC08C04}" type="VALUE">
                      <a:rPr lang="en-US" sz="2000" baseline="0" smtClean="0"/>
                      <a:pPr>
                        <a:defRPr/>
                      </a:pPr>
                      <a:t>[VALEUR]</a:t>
                    </a:fld>
                    <a:endParaRPr lang="en-US" sz="2000" baseline="0" dirty="0"/>
                  </a:p>
                  <a:p>
                    <a:pPr>
                      <a:defRPr/>
                    </a:pPr>
                    <a:r>
                      <a:rPr lang="en-US" sz="2000" baseline="0" dirty="0"/>
                      <a:t> </a:t>
                    </a:r>
                    <a:fld id="{500281DD-A06F-4E26-9B3B-E9240006B5CE}" type="PERCENTAGE">
                      <a:rPr lang="en-US" sz="2000" baseline="0"/>
                      <a:pPr>
                        <a:defRPr/>
                      </a:pPr>
                      <a:t>[POURCENTAGE]</a:t>
                    </a:fld>
                    <a:endParaRPr lang="en-US" sz="2000" baseline="0" dirty="0"/>
                  </a:p>
                </c:rich>
              </c:tx>
              <c:spPr>
                <a:noFill/>
                <a:ln>
                  <a:noFill/>
                </a:ln>
                <a:effectLst/>
              </c:spPr>
              <c:txPr>
                <a:bodyPr rot="0" spcFirstLastPara="1" vertOverflow="ellipsis" vert="horz" wrap="square" lIns="38100" tIns="19050" rIns="38100" bIns="19050" anchor="ctr" anchorCtr="1">
                  <a:noAutofit/>
                </a:bodyPr>
                <a:lstStyle/>
                <a:p>
                  <a:pPr>
                    <a:defRPr sz="1197" b="0" i="0" u="none" strike="noStrike" kern="1200" baseline="0">
                      <a:solidFill>
                        <a:schemeClr val="tx1">
                          <a:lumMod val="75000"/>
                          <a:lumOff val="25000"/>
                        </a:schemeClr>
                      </a:solidFill>
                      <a:latin typeface="+mn-lt"/>
                      <a:ea typeface="+mn-ea"/>
                      <a:cs typeface="+mn-cs"/>
                    </a:defRPr>
                  </a:pPr>
                  <a:endParaRPr lang="fr-FR"/>
                </a:p>
              </c:txPr>
              <c:showLegendKey val="0"/>
              <c:showVal val="1"/>
              <c:showCatName val="1"/>
              <c:showSerName val="0"/>
              <c:showPercent val="1"/>
              <c:showBubbleSize val="0"/>
              <c:extLst>
                <c:ext xmlns:c15="http://schemas.microsoft.com/office/drawing/2012/chart" uri="{CE6537A1-D6FC-4f65-9D91-7224C49458BB}">
                  <c15:layout>
                    <c:manualLayout>
                      <c:w val="0.19783465679030679"/>
                      <c:h val="0.24637605715952174"/>
                    </c:manualLayout>
                  </c15:layout>
                  <c15:dlblFieldTable/>
                  <c15:showDataLabelsRange val="0"/>
                </c:ext>
                <c:ext xmlns:c16="http://schemas.microsoft.com/office/drawing/2014/chart" uri="{C3380CC4-5D6E-409C-BE32-E72D297353CC}">
                  <c16:uniqueId val="{00000003-0AEB-4966-A91F-9EFD3604A338}"/>
                </c:ext>
              </c:extLst>
            </c:dLbl>
            <c:dLbl>
              <c:idx val="3"/>
              <c:layout>
                <c:manualLayout>
                  <c:x val="-6.7163188338190539E-4"/>
                  <c:y val="5.2705672207640705E-2"/>
                </c:manualLayout>
              </c:layout>
              <c:tx>
                <c:rich>
                  <a:bodyPr rot="0" spcFirstLastPara="1" vertOverflow="ellipsis" vert="horz" wrap="square" lIns="38100" tIns="19050" rIns="38100" bIns="19050" anchor="ctr" anchorCtr="1">
                    <a:noAutofit/>
                  </a:bodyPr>
                  <a:lstStyle/>
                  <a:p>
                    <a:pPr>
                      <a:defRPr sz="1197" b="0" i="0" u="none" strike="noStrike" kern="1200" baseline="0">
                        <a:solidFill>
                          <a:schemeClr val="tx1">
                            <a:lumMod val="75000"/>
                            <a:lumOff val="25000"/>
                          </a:schemeClr>
                        </a:solidFill>
                        <a:latin typeface="+mn-lt"/>
                        <a:ea typeface="+mn-ea"/>
                        <a:cs typeface="+mn-cs"/>
                      </a:defRPr>
                    </a:pPr>
                    <a:fld id="{B16B033F-C108-4225-B13F-85E026092EF1}" type="CATEGORYNAME">
                      <a:rPr lang="en-US" sz="2000" baseline="0" smtClean="0"/>
                      <a:pPr>
                        <a:defRPr/>
                      </a:pPr>
                      <a:t>[NOM DE CATÉGORIE]</a:t>
                    </a:fld>
                    <a:endParaRPr lang="en-US" sz="2000" baseline="0" dirty="0"/>
                  </a:p>
                  <a:p>
                    <a:pPr>
                      <a:defRPr/>
                    </a:pPr>
                    <a:r>
                      <a:rPr lang="en-US" sz="2000" baseline="0" dirty="0"/>
                      <a:t> </a:t>
                    </a:r>
                    <a:fld id="{FDB25F5F-A9DB-4A55-9D4A-0FC3249DF182}" type="VALUE">
                      <a:rPr lang="en-US" sz="2000" baseline="0" smtClean="0"/>
                      <a:pPr>
                        <a:defRPr/>
                      </a:pPr>
                      <a:t>[VALEUR]</a:t>
                    </a:fld>
                    <a:endParaRPr lang="en-US" sz="2000" baseline="0" dirty="0"/>
                  </a:p>
                  <a:p>
                    <a:pPr>
                      <a:defRPr/>
                    </a:pPr>
                    <a:fld id="{D61E3A1D-E18C-4BA0-A5F2-69C2BE7217A1}" type="PERCENTAGE">
                      <a:rPr lang="en-US" sz="2000" baseline="0" smtClean="0"/>
                      <a:pPr>
                        <a:defRPr/>
                      </a:pPr>
                      <a:t>[POURCENTAGE]</a:t>
                    </a:fld>
                    <a:endParaRPr lang="fr-CA"/>
                  </a:p>
                </c:rich>
              </c:tx>
              <c:spPr>
                <a:noFill/>
                <a:ln>
                  <a:noFill/>
                </a:ln>
                <a:effectLst/>
              </c:spPr>
              <c:txPr>
                <a:bodyPr rot="0" spcFirstLastPara="1" vertOverflow="ellipsis" vert="horz" wrap="square" lIns="38100" tIns="19050" rIns="38100" bIns="19050" anchor="ctr" anchorCtr="1">
                  <a:noAutofit/>
                </a:bodyPr>
                <a:lstStyle/>
                <a:p>
                  <a:pPr>
                    <a:defRPr sz="1197" b="0" i="0" u="none" strike="noStrike" kern="1200" baseline="0">
                      <a:solidFill>
                        <a:schemeClr val="tx1">
                          <a:lumMod val="75000"/>
                          <a:lumOff val="25000"/>
                        </a:schemeClr>
                      </a:solidFill>
                      <a:latin typeface="+mn-lt"/>
                      <a:ea typeface="+mn-ea"/>
                      <a:cs typeface="+mn-cs"/>
                    </a:defRPr>
                  </a:pPr>
                  <a:endParaRPr lang="fr-FR"/>
                </a:p>
              </c:txPr>
              <c:showLegendKey val="0"/>
              <c:showVal val="1"/>
              <c:showCatName val="1"/>
              <c:showSerName val="0"/>
              <c:showPercent val="1"/>
              <c:showBubbleSize val="0"/>
              <c:extLst>
                <c:ext xmlns:c15="http://schemas.microsoft.com/office/drawing/2012/chart" uri="{CE6537A1-D6FC-4f65-9D91-7224C49458BB}">
                  <c15:layout>
                    <c:manualLayout>
                      <c:w val="0.26082364305200656"/>
                      <c:h val="0.23423822965362406"/>
                    </c:manualLayout>
                  </c15:layout>
                  <c15:dlblFieldTable/>
                  <c15:showDataLabelsRange val="0"/>
                </c:ext>
                <c:ext xmlns:c16="http://schemas.microsoft.com/office/drawing/2014/chart" uri="{C3380CC4-5D6E-409C-BE32-E72D297353CC}">
                  <c16:uniqueId val="{00000002-0AEB-4966-A91F-9EFD3604A338}"/>
                </c:ext>
              </c:extLst>
            </c:dLbl>
            <c:spPr>
              <a:noFill/>
              <a:ln>
                <a:noFill/>
              </a:ln>
              <a:effectLst/>
            </c:spPr>
            <c:txPr>
              <a:bodyPr rot="0" spcFirstLastPara="1" vertOverflow="ellipsis" vert="horz" wrap="square" lIns="38100" tIns="19050" rIns="38100" bIns="19050" anchor="ctr" anchorCtr="1">
                <a:spAutoFit/>
              </a:bodyPr>
              <a:lstStyle/>
              <a:p>
                <a:pPr>
                  <a:defRPr sz="1197" b="0" i="0" u="none" strike="noStrike" kern="1200" baseline="0">
                    <a:solidFill>
                      <a:schemeClr val="tx1">
                        <a:lumMod val="75000"/>
                        <a:lumOff val="25000"/>
                      </a:schemeClr>
                    </a:solidFill>
                    <a:latin typeface="+mn-lt"/>
                    <a:ea typeface="+mn-ea"/>
                    <a:cs typeface="+mn-cs"/>
                  </a:defRPr>
                </a:pPr>
                <a:endParaRPr lang="fr-FR"/>
              </a:p>
            </c:txPr>
            <c:showLegendKey val="0"/>
            <c:showVal val="1"/>
            <c:showCatName val="0"/>
            <c:showSerName val="1"/>
            <c:showPercent val="1"/>
            <c:showBubbleSize val="0"/>
            <c:showLeaderLines val="0"/>
            <c:extLst>
              <c:ext xmlns:c15="http://schemas.microsoft.com/office/drawing/2012/chart" uri="{CE6537A1-D6FC-4f65-9D91-7224C49458BB}"/>
            </c:extLst>
          </c:dLbls>
          <c:cat>
            <c:strRef>
              <c:f>Feuil1!$A$2:$A$5</c:f>
              <c:strCache>
                <c:ptCount val="4"/>
                <c:pt idx="0">
                  <c:v>Santé et services sociaux</c:v>
                </c:pt>
                <c:pt idx="1">
                  <c:v>Collèges</c:v>
                </c:pt>
                <c:pt idx="2">
                  <c:v>Commissions scolaires</c:v>
                </c:pt>
                <c:pt idx="3">
                  <c:v>Fonction publique</c:v>
                </c:pt>
              </c:strCache>
            </c:strRef>
          </c:cat>
          <c:val>
            <c:numRef>
              <c:f>Feuil1!$B$2:$B$5</c:f>
              <c:numCache>
                <c:formatCode>General</c:formatCode>
                <c:ptCount val="4"/>
                <c:pt idx="0">
                  <c:v>255000</c:v>
                </c:pt>
                <c:pt idx="1">
                  <c:v>35000</c:v>
                </c:pt>
                <c:pt idx="2">
                  <c:v>185000</c:v>
                </c:pt>
                <c:pt idx="3">
                  <c:v>55000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0-0AEB-4966-A91F-9EFD3604A338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  <c:showLeaderLines val="0"/>
        </c:dLbls>
        <c:firstSliceAng val="0"/>
      </c:pieChart>
      <c:spPr>
        <a:noFill/>
        <a:ln>
          <a:noFill/>
        </a:ln>
        <a:effectLst/>
      </c:spPr>
    </c:plotArea>
    <c:plotVisOnly val="1"/>
    <c:dispBlanksAs val="gap"/>
    <c:extLst>
      <c:ext xmlns:c16r3="http://schemas.microsoft.com/office/drawing/2017/03/chart" uri="{56B9EC1D-385E-4148-901F-78D8002777C0}">
        <c16r3:dataDisplayOptions16>
          <c16r3:dispNaAsBlank val="1"/>
        </c16r3:dataDisplayOptions16>
      </c:ext>
    </c:extLst>
    <c:showDLblsOverMax val="0"/>
  </c:chart>
  <c:spPr>
    <a:noFill/>
    <a:ln>
      <a:noFill/>
    </a:ln>
    <a:effectLst/>
  </c:spPr>
  <c:txPr>
    <a:bodyPr/>
    <a:lstStyle/>
    <a:p>
      <a:pPr>
        <a:defRPr/>
      </a:pPr>
      <a:endParaRPr lang="fr-FR"/>
    </a:p>
  </c:txPr>
  <c:externalData r:id="rId3">
    <c:autoUpdate val="0"/>
  </c:externalData>
  <c:userShapes r:id="rId4"/>
</c:chartSpace>
</file>

<file path=ppt/charts/chart2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fr-FR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view3D>
      <c:rotX val="30"/>
      <c:rotY val="0"/>
      <c:depthPercent val="100"/>
      <c:rAngAx val="0"/>
    </c:view3D>
    <c:floor>
      <c:thickness val="0"/>
      <c:spPr>
        <a:noFill/>
        <a:ln>
          <a:noFill/>
        </a:ln>
        <a:effectLst/>
        <a:sp3d/>
      </c:spPr>
    </c:floor>
    <c:sideWall>
      <c:thickness val="0"/>
      <c:spPr>
        <a:noFill/>
        <a:ln>
          <a:noFill/>
        </a:ln>
        <a:effectLst/>
        <a:sp3d/>
      </c:spPr>
    </c:sideWall>
    <c:backWall>
      <c:thickness val="0"/>
      <c:spPr>
        <a:noFill/>
        <a:ln>
          <a:noFill/>
        </a:ln>
        <a:effectLst/>
        <a:sp3d/>
      </c:spPr>
    </c:backWall>
    <c:plotArea>
      <c:layout>
        <c:manualLayout>
          <c:layoutTarget val="inner"/>
          <c:xMode val="edge"/>
          <c:yMode val="edge"/>
          <c:x val="8.363635597319001E-3"/>
          <c:y val="0"/>
          <c:w val="0.96320000337179645"/>
          <c:h val="0.75531179351308697"/>
        </c:manualLayout>
      </c:layout>
      <c:pie3DChart>
        <c:varyColors val="1"/>
        <c:ser>
          <c:idx val="0"/>
          <c:order val="0"/>
          <c:tx>
            <c:strRef>
              <c:f>Feuil1!$B$1</c:f>
              <c:strCache>
                <c:ptCount val="1"/>
                <c:pt idx="0">
                  <c:v>Colonne1</c:v>
                </c:pt>
              </c:strCache>
            </c:strRef>
          </c:tx>
          <c:dPt>
            <c:idx val="0"/>
            <c:bubble3D val="0"/>
            <c:spPr>
              <a:solidFill>
                <a:schemeClr val="accent1"/>
              </a:solidFill>
              <a:ln w="25400">
                <a:solidFill>
                  <a:schemeClr val="lt1"/>
                </a:solidFill>
              </a:ln>
              <a:effectLst/>
              <a:sp3d contourW="25400">
                <a:contourClr>
                  <a:schemeClr val="lt1"/>
                </a:contourClr>
              </a:sp3d>
            </c:spPr>
            <c:extLst>
              <c:ext xmlns:c16="http://schemas.microsoft.com/office/drawing/2014/chart" uri="{C3380CC4-5D6E-409C-BE32-E72D297353CC}">
                <c16:uniqueId val="{00000001-2D4D-40DF-BE7B-CE58D0E956C5}"/>
              </c:ext>
            </c:extLst>
          </c:dPt>
          <c:dPt>
            <c:idx val="1"/>
            <c:bubble3D val="0"/>
            <c:spPr>
              <a:solidFill>
                <a:schemeClr val="accent2"/>
              </a:solidFill>
              <a:ln w="25400">
                <a:solidFill>
                  <a:schemeClr val="lt1"/>
                </a:solidFill>
              </a:ln>
              <a:effectLst/>
              <a:sp3d contourW="25400">
                <a:contourClr>
                  <a:schemeClr val="lt1"/>
                </a:contourClr>
              </a:sp3d>
            </c:spPr>
            <c:extLst>
              <c:ext xmlns:c16="http://schemas.microsoft.com/office/drawing/2014/chart" uri="{C3380CC4-5D6E-409C-BE32-E72D297353CC}">
                <c16:uniqueId val="{00000002-2D4D-40DF-BE7B-CE58D0E956C5}"/>
              </c:ext>
            </c:extLst>
          </c:dPt>
          <c:dLbls>
            <c:dLbl>
              <c:idx val="0"/>
              <c:layout>
                <c:manualLayout>
                  <c:x val="-0.30109088150348401"/>
                  <c:y val="-0.34615265045633287"/>
                </c:manualLayout>
              </c:layout>
              <c:tx>
                <c:rich>
                  <a:bodyPr rot="0" spcFirstLastPara="1" vertOverflow="ellipsis" vert="horz" wrap="square" lIns="38100" tIns="19050" rIns="38100" bIns="19050" anchor="ctr" anchorCtr="1">
                    <a:noAutofit/>
                  </a:bodyPr>
                  <a:lstStyle/>
                  <a:p>
                    <a:pPr>
                      <a:defRPr sz="1197" b="0" i="0" u="none" strike="noStrike" kern="1200" baseline="0">
                        <a:solidFill>
                          <a:schemeClr val="tx1">
                            <a:lumMod val="75000"/>
                            <a:lumOff val="25000"/>
                          </a:schemeClr>
                        </a:solidFill>
                        <a:latin typeface="+mn-lt"/>
                        <a:ea typeface="+mn-ea"/>
                        <a:cs typeface="+mn-cs"/>
                      </a:defRPr>
                    </a:pPr>
                    <a:fld id="{1AD6FF76-B7A1-4C9F-B803-281966778F42}" type="CATEGORYNAME">
                      <a:rPr lang="en-US" sz="2000" b="1" i="1" smtClean="0">
                        <a:solidFill>
                          <a:schemeClr val="bg1"/>
                        </a:solidFill>
                      </a:rPr>
                      <a:pPr>
                        <a:defRPr sz="1197" b="0" i="0" u="none" strike="noStrike" kern="1200" baseline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latin typeface="+mn-lt"/>
                          <a:ea typeface="+mn-ea"/>
                          <a:cs typeface="+mn-cs"/>
                        </a:defRPr>
                      </a:pPr>
                      <a:t>[NOM DE CATÉGORIE]</a:t>
                    </a:fld>
                    <a:r>
                      <a:rPr lang="en-US" sz="2000" b="1" i="1" dirty="0">
                        <a:solidFill>
                          <a:schemeClr val="bg1"/>
                        </a:solidFill>
                      </a:rPr>
                      <a:t>-CSN</a:t>
                    </a:r>
                  </a:p>
                  <a:p>
                    <a:pPr>
                      <a:defRPr sz="1197" b="0" i="0" u="none" strike="noStrike" kern="1200" baseline="0">
                        <a:solidFill>
                          <a:schemeClr val="tx1">
                            <a:lumMod val="75000"/>
                            <a:lumOff val="25000"/>
                          </a:schemeClr>
                        </a:solidFill>
                        <a:latin typeface="+mn-lt"/>
                        <a:ea typeface="+mn-ea"/>
                        <a:cs typeface="+mn-cs"/>
                      </a:defRPr>
                    </a:pPr>
                    <a:r>
                      <a:rPr lang="en-US" sz="2000" b="1" i="1" dirty="0">
                        <a:solidFill>
                          <a:schemeClr val="bg1"/>
                        </a:solidFill>
                      </a:rPr>
                      <a:t>85%</a:t>
                    </a:r>
                  </a:p>
                </c:rich>
              </c:tx>
              <c:spPr>
                <a:noFill/>
                <a:ln>
                  <a:noFill/>
                </a:ln>
                <a:effectLst/>
              </c:spPr>
              <c:showLegendKey val="0"/>
              <c:showVal val="0"/>
              <c:showCatName val="1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>
                  <c15:layout>
                    <c:manualLayout>
                      <c:w val="0.29063633700683528"/>
                      <c:h val="0.19358389085124375"/>
                    </c:manualLayout>
                  </c15:layout>
                  <c15:dlblFieldTable/>
                  <c15:showDataLabelsRange val="0"/>
                </c:ext>
                <c:ext xmlns:c16="http://schemas.microsoft.com/office/drawing/2014/chart" uri="{C3380CC4-5D6E-409C-BE32-E72D297353CC}">
                  <c16:uniqueId val="{00000001-2D4D-40DF-BE7B-CE58D0E956C5}"/>
                </c:ext>
              </c:extLst>
            </c:dLbl>
            <c:dLbl>
              <c:idx val="1"/>
              <c:tx>
                <c:rich>
                  <a:bodyPr rot="0" spcFirstLastPara="1" vertOverflow="ellipsis" vert="horz" wrap="square" lIns="38100" tIns="19050" rIns="38100" bIns="19050" anchor="ctr" anchorCtr="1">
                    <a:noAutofit/>
                  </a:bodyPr>
                  <a:lstStyle/>
                  <a:p>
                    <a:pPr>
                      <a:defRPr sz="1197" b="0" i="0" u="none" strike="noStrike" kern="1200" baseline="0">
                        <a:solidFill>
                          <a:schemeClr val="tx1">
                            <a:lumMod val="75000"/>
                            <a:lumOff val="25000"/>
                          </a:schemeClr>
                        </a:solidFill>
                        <a:latin typeface="+mn-lt"/>
                        <a:ea typeface="+mn-ea"/>
                        <a:cs typeface="+mn-cs"/>
                      </a:defRPr>
                    </a:pPr>
                    <a:fld id="{4F0215AA-80C3-492D-8F1C-70387A86200A}" type="CATEGORYNAME">
                      <a:rPr lang="en-US" sz="1600" b="1" smtClean="0">
                        <a:solidFill>
                          <a:schemeClr val="bg1"/>
                        </a:solidFill>
                      </a:rPr>
                      <a:pPr>
                        <a:defRPr sz="1197" b="0" i="0" u="none" strike="noStrike" kern="1200" baseline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latin typeface="+mn-lt"/>
                          <a:ea typeface="+mn-ea"/>
                          <a:cs typeface="+mn-cs"/>
                        </a:defRPr>
                      </a:pPr>
                      <a:t>[NOM DE CATÉGORIE]</a:t>
                    </a:fld>
                    <a:r>
                      <a:rPr lang="en-US" sz="1600" b="1" dirty="0">
                        <a:solidFill>
                          <a:schemeClr val="bg1"/>
                        </a:solidFill>
                      </a:rPr>
                      <a:t>-CSQ</a:t>
                    </a:r>
                  </a:p>
                  <a:p>
                    <a:pPr>
                      <a:defRPr sz="1197" b="0" i="0" u="none" strike="noStrike" kern="1200" baseline="0">
                        <a:solidFill>
                          <a:schemeClr val="tx1">
                            <a:lumMod val="75000"/>
                            <a:lumOff val="25000"/>
                          </a:schemeClr>
                        </a:solidFill>
                        <a:latin typeface="+mn-lt"/>
                        <a:ea typeface="+mn-ea"/>
                        <a:cs typeface="+mn-cs"/>
                      </a:defRPr>
                    </a:pPr>
                    <a:r>
                      <a:rPr lang="en-US" sz="1600" b="1" dirty="0">
                        <a:solidFill>
                          <a:schemeClr val="bg1"/>
                        </a:solidFill>
                      </a:rPr>
                      <a:t>15%</a:t>
                    </a:r>
                  </a:p>
                </c:rich>
              </c:tx>
              <c:spPr>
                <a:noFill/>
                <a:ln>
                  <a:noFill/>
                </a:ln>
                <a:effectLst/>
              </c:spPr>
              <c:showLegendKey val="0"/>
              <c:showVal val="0"/>
              <c:showCatName val="1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>
                  <c15:spPr xmlns:c15="http://schemas.microsoft.com/office/drawing/2012/chart">
                    <a:prstGeom prst="rect">
                      <a:avLst/>
                    </a:prstGeom>
                  </c15:spPr>
                  <c15:dlblFieldTable/>
                  <c15:showDataLabelsRange val="0"/>
                </c:ext>
                <c:ext xmlns:c16="http://schemas.microsoft.com/office/drawing/2014/chart" uri="{C3380CC4-5D6E-409C-BE32-E72D297353CC}">
                  <c16:uniqueId val="{00000002-2D4D-40DF-BE7B-CE58D0E956C5}"/>
                </c:ext>
              </c:extLst>
            </c:dLbl>
            <c:spPr>
              <a:noFill/>
              <a:ln>
                <a:noFill/>
              </a:ln>
              <a:effectLst/>
            </c:spPr>
            <c:txPr>
              <a:bodyPr rot="0" spcFirstLastPara="1" vertOverflow="ellipsis" vert="horz" wrap="square" lIns="38100" tIns="19050" rIns="38100" bIns="19050" anchor="ctr" anchorCtr="1">
                <a:spAutoFit/>
              </a:bodyPr>
              <a:lstStyle/>
              <a:p>
                <a:pPr>
                  <a:defRPr sz="1197" b="0" i="0" u="none" strike="noStrike" kern="1200" baseline="0">
                    <a:solidFill>
                      <a:schemeClr val="tx1">
                        <a:lumMod val="75000"/>
                        <a:lumOff val="25000"/>
                      </a:schemeClr>
                    </a:solidFill>
                    <a:latin typeface="+mn-lt"/>
                    <a:ea typeface="+mn-ea"/>
                    <a:cs typeface="+mn-cs"/>
                  </a:defRPr>
                </a:pPr>
                <a:endParaRPr lang="fr-FR"/>
              </a:p>
            </c:txPr>
            <c:showLegendKey val="0"/>
            <c:showVal val="0"/>
            <c:showCatName val="1"/>
            <c:showSerName val="0"/>
            <c:showPercent val="0"/>
            <c:showBubbleSize val="0"/>
            <c:showLeaderLines val="1"/>
            <c:leaderLines>
              <c:spPr>
                <a:ln w="9525" cap="flat" cmpd="sng" algn="ctr">
                  <a:solidFill>
                    <a:schemeClr val="tx1">
                      <a:lumMod val="35000"/>
                      <a:lumOff val="65000"/>
                    </a:schemeClr>
                  </a:solidFill>
                  <a:round/>
                </a:ln>
                <a:effectLst/>
              </c:spPr>
            </c:leaderLines>
            <c:extLst>
              <c:ext xmlns:c15="http://schemas.microsoft.com/office/drawing/2012/chart" uri="{CE6537A1-D6FC-4f65-9D91-7224C49458BB}"/>
            </c:extLst>
          </c:dLbls>
          <c:cat>
            <c:strRef>
              <c:f>Feuil1!$A$2:$A$3</c:f>
              <c:strCache>
                <c:ptCount val="2"/>
                <c:pt idx="0">
                  <c:v>Fneeq</c:v>
                </c:pt>
                <c:pt idx="1">
                  <c:v>FEC</c:v>
                </c:pt>
              </c:strCache>
            </c:strRef>
          </c:cat>
          <c:val>
            <c:numRef>
              <c:f>Feuil1!$B$2:$B$3</c:f>
              <c:numCache>
                <c:formatCode>General</c:formatCode>
                <c:ptCount val="2"/>
                <c:pt idx="0">
                  <c:v>84</c:v>
                </c:pt>
                <c:pt idx="1">
                  <c:v>16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0-2D4D-40DF-BE7B-CE58D0E956C5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  <c:showLeaderLines val="1"/>
        </c:dLbls>
      </c:pie3DChart>
      <c:spPr>
        <a:noFill/>
        <a:ln>
          <a:noFill/>
        </a:ln>
        <a:effectLst/>
      </c:spPr>
    </c:plotArea>
    <c:plotVisOnly val="1"/>
    <c:dispBlanksAs val="gap"/>
    <c:extLst>
      <c:ext xmlns:c16r3="http://schemas.microsoft.com/office/drawing/2017/03/chart" uri="{56B9EC1D-385E-4148-901F-78D8002777C0}">
        <c16r3:dataDisplayOptions16>
          <c16r3:dispNaAsBlank val="1"/>
        </c16r3:dataDisplayOptions16>
      </c:ext>
    </c:extLst>
    <c:showDLblsOverMax val="0"/>
  </c:chart>
  <c:spPr>
    <a:noFill/>
    <a:ln>
      <a:noFill/>
    </a:ln>
    <a:effectLst/>
  </c:spPr>
  <c:txPr>
    <a:bodyPr/>
    <a:lstStyle/>
    <a:p>
      <a:pPr>
        <a:defRPr/>
      </a:pPr>
      <a:endParaRPr lang="fr-FR"/>
    </a:p>
  </c:txPr>
  <c:externalData r:id="rId1">
    <c:autoUpdate val="0"/>
  </c:externalData>
</c:chartSpace>
</file>

<file path=ppt/charts/colors1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style1.xml><?xml version="1.0" encoding="utf-8"?>
<cs:chartStyle xmlns:cs="http://schemas.microsoft.com/office/drawing/2012/chartStyle" xmlns:a="http://schemas.openxmlformats.org/drawingml/2006/main" id="251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33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1197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1197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  <cs:spPr>
      <a:ln w="19050">
        <a:solidFill>
          <a:schemeClr val="lt1"/>
        </a:solidFill>
      </a:ln>
    </cs:spPr>
  </cs:dataPoint>
  <cs:dataPoint3D>
    <cs:lnRef idx="0"/>
    <cs:fillRef idx="1">
      <cs:styleClr val="auto"/>
    </cs:fillRef>
    <cs:effectRef idx="0"/>
    <cs:fontRef idx="minor">
      <a:schemeClr val="tx1"/>
    </cs:fontRef>
    <cs:spPr>
      <a:ln w="25400">
        <a:solidFill>
          <a:schemeClr val="lt1"/>
        </a:solidFill>
      </a:ln>
    </cs:spPr>
  </cs:dataPoint3D>
  <cs:dataPointLine>
    <cs:lnRef idx="0">
      <cs:styleClr val="auto"/>
    </cs:lnRef>
    <cs:fillRef idx="0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0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dataTable>
  <cs:downBar>
    <cs:lnRef idx="0"/>
    <cs:fillRef idx="0"/>
    <cs:effectRef idx="0"/>
    <cs:fontRef idx="minor">
      <a:schemeClr val="tx1"/>
    </cs:fontRef>
    <cs:spPr>
      <a:solidFill>
        <a:schemeClr val="dk1">
          <a:lumMod val="75000"/>
          <a:lumOff val="25000"/>
        </a:schemeClr>
      </a:solidFill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0"/>
            <a:lumOff val="50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862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trendlineLabel>
  <cs:upBar>
    <cs:lnRef idx="0"/>
    <cs:fillRef idx="0"/>
    <cs:effectRef idx="0"/>
    <cs:fontRef idx="minor">
      <a:schemeClr val="tx1"/>
    </cs:fontRef>
    <cs:spPr>
      <a:solidFill>
        <a:schemeClr val="lt1"/>
      </a:solidFill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diagrams/_rels/data2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jpg"/><Relationship Id="rId1" Type="http://schemas.openxmlformats.org/officeDocument/2006/relationships/image" Target="../media/image4.jpeg"/></Relationships>
</file>

<file path=ppt/diagrams/_rels/data3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png"/><Relationship Id="rId2" Type="http://schemas.openxmlformats.org/officeDocument/2006/relationships/image" Target="../media/image6.png"/><Relationship Id="rId1" Type="http://schemas.openxmlformats.org/officeDocument/2006/relationships/image" Target="../media/image5.jpeg"/><Relationship Id="rId4" Type="http://schemas.openxmlformats.org/officeDocument/2006/relationships/image" Target="../media/image8.jpeg"/></Relationships>
</file>

<file path=ppt/diagrams/_rels/data6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jpg"/><Relationship Id="rId1" Type="http://schemas.openxmlformats.org/officeDocument/2006/relationships/image" Target="../media/image4.jpeg"/></Relationships>
</file>

<file path=ppt/diagrams/_rels/drawing2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jpg"/><Relationship Id="rId1" Type="http://schemas.openxmlformats.org/officeDocument/2006/relationships/image" Target="../media/image4.jpeg"/></Relationships>
</file>

<file path=ppt/diagrams/_rels/drawing3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png"/><Relationship Id="rId2" Type="http://schemas.openxmlformats.org/officeDocument/2006/relationships/image" Target="../media/image6.png"/><Relationship Id="rId1" Type="http://schemas.openxmlformats.org/officeDocument/2006/relationships/image" Target="../media/image5.jpeg"/><Relationship Id="rId4" Type="http://schemas.openxmlformats.org/officeDocument/2006/relationships/image" Target="../media/image8.jpeg"/></Relationships>
</file>

<file path=ppt/diagrams/_rels/drawing6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jpg"/><Relationship Id="rId1" Type="http://schemas.openxmlformats.org/officeDocument/2006/relationships/image" Target="../media/image4.jpeg"/></Relationships>
</file>

<file path=ppt/diagrams/colors1.xml><?xml version="1.0" encoding="utf-8"?>
<dgm:colorsDef xmlns:dgm="http://schemas.openxmlformats.org/drawingml/2006/diagram" xmlns:a="http://schemas.openxmlformats.org/drawingml/2006/main" uniqueId="urn:microsoft.com/office/officeart/2005/8/colors/colorful1#1">
  <dgm:title val=""/>
  <dgm:desc val=""/>
  <dgm:catLst>
    <dgm:cat type="colorful" pri="10100"/>
  </dgm:catLst>
  <dgm:styleLbl name="node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1">
    <dgm:fillClrLst meth="repeat">
      <a:schemeClr val="accent2"/>
      <a:schemeClr val="accent3"/>
      <a:schemeClr val="accent4"/>
      <a:schemeClr val="accent5"/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 meth="repeat">
      <a:schemeClr val="accent2"/>
      <a:schemeClr val="accent3"/>
      <a:schemeClr val="accent4"/>
      <a:schemeClr val="accent5"/>
      <a:schemeClr val="accent6"/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/>
    <dgm:txEffectClrLst/>
  </dgm:styleLbl>
  <dgm:styleLbl name="lnNode1">
    <dgm:fillClrLst meth="repeat">
      <a:schemeClr val="accent2"/>
      <a:schemeClr val="accent3"/>
      <a:schemeClr val="accent4"/>
      <a:schemeClr val="accent5"/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 meth="repeat">
      <a:schemeClr val="accent2">
        <a:alpha val="50000"/>
      </a:schemeClr>
      <a:schemeClr val="accent3">
        <a:alpha val="50000"/>
      </a:schemeClr>
      <a:schemeClr val="accent4">
        <a:alpha val="50000"/>
      </a:schemeClr>
      <a:schemeClr val="accent5">
        <a:alpha val="50000"/>
      </a:schemeClr>
      <a:schemeClr val="accent6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>
      <a:schemeClr val="accent2"/>
    </dgm:fillClrLst>
    <dgm:linClrLst meth="repeat">
      <a:schemeClr val="lt1"/>
    </dgm:linClrLst>
    <dgm:effectClrLst/>
    <dgm:txLinClrLst/>
    <dgm:txFillClrLst/>
    <dgm:txEffectClrLst/>
  </dgm:styleLbl>
  <dgm:styleLbl name="node3">
    <dgm:fillClrLst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node4">
    <dgm:fillClrLst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 meth="repeat">
      <a:schemeClr val="accent2">
        <a:tint val="50000"/>
      </a:schemeClr>
      <a:schemeClr val="accent3">
        <a:tint val="50000"/>
      </a:schemeClr>
      <a:schemeClr val="accent4">
        <a:tint val="50000"/>
      </a:schemeClr>
      <a:schemeClr val="accent5">
        <a:tint val="50000"/>
      </a:schemeClr>
      <a:schemeClr val="accent6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>
      <a:schemeClr val="accent1">
        <a:tint val="50000"/>
      </a:schemeClr>
      <a:schemeClr val="accent1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>
      <a:schemeClr val="accent1">
        <a:tint val="50000"/>
      </a:schemeClr>
      <a:schemeClr val="accent1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2"/>
      <a:schemeClr val="accent3"/>
      <a:schemeClr val="accent4"/>
      <a:schemeClr val="accent5"/>
      <a:schemeClr val="accent6"/>
    </dgm:fillClrLst>
    <dgm:linClrLst meth="cycle">
      <a:schemeClr val="lt1"/>
    </dgm:linClrLst>
    <dgm:effectClrLst/>
    <dgm:txLinClrLst/>
    <dgm:txFillClrLst/>
    <dgm:txEffectClrLst/>
  </dgm:styleLbl>
  <dgm:styleLbl name="fgSibTrans2D1">
    <dgm:fillClrLst meth="repeat">
      <a:schemeClr val="accent2"/>
      <a:schemeClr val="accent3"/>
      <a:schemeClr val="accent4"/>
      <a:schemeClr val="accent5"/>
      <a:schemeClr val="accent6"/>
    </dgm:fillClrLst>
    <dgm:linClrLst meth="cycle">
      <a:schemeClr val="lt1"/>
    </dgm:linClrLst>
    <dgm:effectClrLst/>
    <dgm:txLinClrLst/>
    <dgm:txFillClrLst meth="repeat">
      <a:schemeClr val="lt1"/>
    </dgm:txFillClrLst>
    <dgm:txEffectClrLst/>
  </dgm:styleLbl>
  <dgm:styleLbl name="bgSibTrans2D1">
    <dgm:fillClrLst meth="repeat">
      <a:schemeClr val="accent2"/>
      <a:schemeClr val="accent3"/>
      <a:schemeClr val="accent4"/>
      <a:schemeClr val="accent5"/>
      <a:schemeClr val="accent6"/>
    </dgm:fillClrLst>
    <dgm:linClrLst meth="cycle">
      <a:schemeClr val="lt1"/>
    </dgm:linClrLst>
    <dgm:effectClrLst/>
    <dgm:txLinClrLst/>
    <dgm:txFillClrLst meth="repeat">
      <a:schemeClr val="lt1"/>
    </dgm:txFillClrLst>
    <dgm:txEffectClrLst/>
  </dgm:styleLbl>
  <dgm:styleLbl name="sibTrans1D1">
    <dgm:fillClrLst meth="repeat">
      <a:schemeClr val="accent2"/>
      <a:schemeClr val="accent3"/>
      <a:schemeClr val="accent4"/>
      <a:schemeClr val="accent5"/>
      <a:schemeClr val="accent6"/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2"/>
    </dgm:fillClrLst>
    <dgm:linClrLst meth="repeat">
      <a:schemeClr val="accent2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2"/>
    </dgm:fillClrLst>
    <dgm:linClrLst meth="repeat">
      <a:schemeClr val="lt1"/>
    </dgm:linClrLst>
    <dgm:effectClrLst/>
    <dgm:txLinClrLst/>
    <dgm:txFillClrLst/>
    <dgm:txEffectClrLst/>
  </dgm:styleLbl>
  <dgm:styleLbl name="asst2">
    <dgm:fillClrLst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asst3">
    <dgm:fillClrLst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asst4">
    <dgm:fillClrLst>
      <a:schemeClr val="accent5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2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parChTrans2D3">
    <dgm:fillClrLst meth="repeat"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parChTrans2D4">
    <dgm:fillClrLst meth="repeat">
      <a:schemeClr val="accent5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2"/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3">
        <a:tint val="90000"/>
      </a:schemeClr>
    </dgm:fillClrLst>
    <dgm:linClrLst meth="repeat">
      <a:schemeClr val="accent2"/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4">
        <a:tint val="70000"/>
      </a:schemeClr>
    </dgm:fillClrLst>
    <dgm:linClrLst meth="repeat">
      <a:schemeClr val="accent3"/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5">
        <a:tint val="50000"/>
      </a:schemeClr>
    </dgm:fillClrLst>
    <dgm:linClrLst meth="repeat">
      <a:schemeClr val="accent4"/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2">
        <a:tint val="40000"/>
        <a:alpha val="90000"/>
      </a:schemeClr>
      <a:schemeClr val="accent3">
        <a:tint val="40000"/>
        <a:alpha val="90000"/>
      </a:schemeClr>
      <a:schemeClr val="accent4">
        <a:tint val="40000"/>
        <a:alpha val="90000"/>
      </a:schemeClr>
      <a:schemeClr val="accent5">
        <a:tint val="40000"/>
        <a:alpha val="90000"/>
      </a:schemeClr>
      <a:schemeClr val="accent6">
        <a:tint val="40000"/>
        <a:alpha val="90000"/>
      </a:schemeClr>
    </dgm:fillClrLst>
    <dgm:linClrLst meth="repeat">
      <a:schemeClr val="accent2">
        <a:tint val="40000"/>
        <a:alpha val="90000"/>
      </a:schemeClr>
      <a:schemeClr val="accent3">
        <a:tint val="40000"/>
        <a:alpha val="90000"/>
      </a:schemeClr>
      <a:schemeClr val="accent4">
        <a:tint val="40000"/>
        <a:alpha val="90000"/>
      </a:schemeClr>
      <a:schemeClr val="accent5">
        <a:tint val="40000"/>
        <a:alpha val="90000"/>
      </a:schemeClr>
      <a:schemeClr val="accent6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2">
        <a:tint val="40000"/>
        <a:alpha val="90000"/>
      </a:schemeClr>
      <a:schemeClr val="accent3">
        <a:tint val="40000"/>
        <a:alpha val="90000"/>
      </a:schemeClr>
      <a:schemeClr val="accent4">
        <a:tint val="40000"/>
        <a:alpha val="90000"/>
      </a:schemeClr>
      <a:schemeClr val="accent5">
        <a:tint val="40000"/>
        <a:alpha val="90000"/>
      </a:schemeClr>
      <a:schemeClr val="accent6">
        <a:tint val="40000"/>
        <a:alpha val="90000"/>
      </a:schemeClr>
    </dgm:fillClrLst>
    <dgm:linClrLst meth="repeat">
      <a:schemeClr val="accent2">
        <a:tint val="40000"/>
        <a:alpha val="90000"/>
      </a:schemeClr>
      <a:schemeClr val="accent3">
        <a:tint val="40000"/>
        <a:alpha val="90000"/>
      </a:schemeClr>
      <a:schemeClr val="accent4">
        <a:tint val="40000"/>
        <a:alpha val="90000"/>
      </a:schemeClr>
      <a:schemeClr val="accent5">
        <a:tint val="40000"/>
        <a:alpha val="90000"/>
      </a:schemeClr>
      <a:schemeClr val="accent6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2">
        <a:tint val="40000"/>
        <a:alpha val="90000"/>
      </a:schemeClr>
      <a:schemeClr val="accent3">
        <a:tint val="40000"/>
        <a:alpha val="90000"/>
      </a:schemeClr>
      <a:schemeClr val="accent4">
        <a:tint val="40000"/>
        <a:alpha val="90000"/>
      </a:schemeClr>
      <a:schemeClr val="accent5">
        <a:tint val="40000"/>
        <a:alpha val="90000"/>
      </a:schemeClr>
      <a:schemeClr val="accent6">
        <a:tint val="40000"/>
        <a:alpha val="90000"/>
      </a:schemeClr>
    </dgm:fillClrLst>
    <dgm:linClrLst meth="repeat">
      <a:schemeClr val="accent2">
        <a:tint val="40000"/>
        <a:alpha val="90000"/>
      </a:schemeClr>
      <a:schemeClr val="accent3">
        <a:tint val="40000"/>
        <a:alpha val="90000"/>
      </a:schemeClr>
      <a:schemeClr val="accent4">
        <a:tint val="40000"/>
        <a:alpha val="90000"/>
      </a:schemeClr>
      <a:schemeClr val="accent5">
        <a:tint val="40000"/>
        <a:alpha val="90000"/>
      </a:schemeClr>
      <a:schemeClr val="accent6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>
      <a:schemeClr val="accent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>
      <a:schemeClr val="accent2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>
      <a:schemeClr val="accent3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>
      <a:schemeClr val="accent4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2">
        <a:tint val="40000"/>
      </a:schemeClr>
    </dgm:fillClrLst>
    <dgm:linClrLst meth="repeat">
      <a:schemeClr val="dk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2">
        <a:shade val="90000"/>
      </a:schemeClr>
    </dgm:fillClrLst>
    <dgm:linClrLst meth="repeat">
      <a:schemeClr val="dk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1">
        <a:tint val="50000"/>
        <a:alpha val="40000"/>
      </a:schemeClr>
    </dgm:fillClrLst>
    <dgm:linClrLst meth="repeat">
      <a:schemeClr val="accent2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2">
        <a:tint val="4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2.xml><?xml version="1.0" encoding="utf-8"?>
<dgm:colorsDef xmlns:dgm="http://schemas.openxmlformats.org/drawingml/2006/diagram" xmlns:a="http://schemas.openxmlformats.org/drawingml/2006/main" uniqueId="urn:microsoft.com/office/officeart/2005/8/colors/accent1_1">
  <dgm:title val=""/>
  <dgm:desc val=""/>
  <dgm:catLst>
    <dgm:cat type="accent1" pri="11100"/>
  </dgm:catLst>
  <dgm:styleLbl name="node0">
    <dgm:fillClrLst meth="repeat">
      <a:schemeClr val="lt1"/>
    </dgm:fillClrLst>
    <dgm:linClrLst meth="repeat">
      <a:schemeClr val="accent1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alignNode1">
    <dgm:fillClrLst meth="repeat">
      <a:schemeClr val="lt1"/>
    </dgm:fillClrLst>
    <dgm:linClrLst meth="repeat">
      <a:schemeClr val="accent1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node1">
    <dgm:fillClrLst meth="repeat">
      <a:schemeClr val="lt1"/>
    </dgm:fillClrLst>
    <dgm:linClrLst meth="repeat">
      <a:schemeClr val="accent1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lnNode1">
    <dgm:fillClrLst meth="repeat">
      <a:schemeClr val="lt1"/>
    </dgm:fillClrLst>
    <dgm:linClrLst meth="repeat">
      <a:schemeClr val="accent1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vennNode1">
    <dgm:fillClrLst meth="repeat">
      <a:schemeClr val="lt1">
        <a:alpha val="50000"/>
      </a:schemeClr>
    </dgm:fillClrLst>
    <dgm:linClrLst meth="repeat">
      <a:schemeClr val="accent1">
        <a:shade val="80000"/>
      </a:schemeClr>
    </dgm:linClrLst>
    <dgm:effectClrLst/>
    <dgm:txLinClrLst/>
    <dgm:txFillClrLst/>
    <dgm:txEffectClrLst/>
  </dgm:styleLbl>
  <dgm:styleLbl name="node2">
    <dgm:fillClrLst meth="repeat">
      <a:schemeClr val="lt1"/>
    </dgm:fillClrLst>
    <dgm:linClrLst meth="repeat">
      <a:schemeClr val="accent1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node3">
    <dgm:fillClrLst meth="repeat">
      <a:schemeClr val="lt1"/>
    </dgm:fillClrLst>
    <dgm:linClrLst meth="repeat">
      <a:schemeClr val="accent1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node4">
    <dgm:fillClrLst meth="repeat">
      <a:schemeClr val="lt1"/>
    </dgm:fillClrLst>
    <dgm:linClrLst meth="repeat">
      <a:schemeClr val="accent1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fgImgPlace1">
    <dgm:fillClrLst meth="repeat">
      <a:schemeClr val="accent1">
        <a:tint val="40000"/>
      </a:schemeClr>
    </dgm:fillClrLst>
    <dgm:linClrLst meth="repeat">
      <a:schemeClr val="accent1">
        <a:shade val="80000"/>
      </a:schemeClr>
    </dgm:linClrLst>
    <dgm:effectClrLst/>
    <dgm:txLinClrLst/>
    <dgm:txFillClrLst meth="repeat">
      <a:schemeClr val="lt1"/>
    </dgm:txFillClrLst>
    <dgm:txEffectClrLst/>
  </dgm:styleLbl>
  <dgm:styleLbl name="alignImgPlace1">
    <dgm:fillClrLst meth="repeat">
      <a:schemeClr val="accent1">
        <a:tint val="40000"/>
      </a:schemeClr>
    </dgm:fillClrLst>
    <dgm:linClrLst meth="repeat">
      <a:schemeClr val="accent1">
        <a:shade val="80000"/>
      </a:schemeClr>
    </dgm:linClrLst>
    <dgm:effectClrLst/>
    <dgm:txLinClrLst/>
    <dgm:txFillClrLst meth="repeat">
      <a:schemeClr val="lt1"/>
    </dgm:txFillClrLst>
    <dgm:txEffectClrLst/>
  </dgm:styleLbl>
  <dgm:styleLbl name="bgImgPlace1">
    <dgm:fillClrLst meth="repeat">
      <a:schemeClr val="accent1">
        <a:tint val="40000"/>
      </a:schemeClr>
    </dgm:fillClrLst>
    <dgm:linClrLst meth="repeat">
      <a:schemeClr val="accent1">
        <a:shade val="80000"/>
      </a:schemeClr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 meth="repeat">
      <a:schemeClr val="dk1"/>
    </dgm:txFillClrLst>
    <dgm:txEffectClrLst/>
  </dgm:styleLbl>
  <dgm:styleLbl name="f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 meth="repeat">
      <a:schemeClr val="dk1"/>
    </dgm:txFillClrLst>
    <dgm:txEffectClrLst/>
  </dgm:styleLbl>
  <dgm:styleLbl name="b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 meth="repeat">
      <a:schemeClr val="dk1"/>
    </dgm:txFillClrLst>
    <dgm:txEffectClrLst/>
  </dgm:styleLbl>
  <dgm:styleLbl name="sibTrans1D1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lt1"/>
    </dgm:fillClrLst>
    <dgm:linClrLst meth="repeat">
      <a:schemeClr val="accent1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asst1">
    <dgm:fillClrLst meth="repeat">
      <a:schemeClr val="lt1"/>
    </dgm:fillClrLst>
    <dgm:linClrLst meth="repeat">
      <a:schemeClr val="accent1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asst2">
    <dgm:fillClrLst meth="repeat">
      <a:schemeClr val="lt1"/>
    </dgm:fillClrLst>
    <dgm:linClrLst meth="repeat">
      <a:schemeClr val="accent1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asst3">
    <dgm:fillClrLst meth="repeat">
      <a:schemeClr val="lt1"/>
    </dgm:fillClrLst>
    <dgm:linClrLst meth="repeat">
      <a:schemeClr val="accent1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asst4">
    <dgm:fillClrLst meth="repeat">
      <a:schemeClr val="lt1"/>
    </dgm:fillClrLst>
    <dgm:linClrLst meth="repeat">
      <a:schemeClr val="accent1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parCh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parChTrans2D2">
    <dgm:fillClrLst meth="repeat">
      <a:schemeClr val="accent1"/>
    </dgm:fillClrLst>
    <dgm:linClrLst meth="repeat">
      <a:schemeClr val="accent1"/>
    </dgm:linClrLst>
    <dgm:effectClrLst/>
    <dgm:txLinClrLst/>
    <dgm:txFillClrLst/>
    <dgm:txEffectClrLst/>
  </dgm:styleLbl>
  <dgm:styleLbl name="parChTrans2D3">
    <dgm:fillClrLst meth="repeat">
      <a:schemeClr val="accent1"/>
    </dgm:fillClrLst>
    <dgm:linClrLst meth="repeat">
      <a:schemeClr val="accent1"/>
    </dgm:linClrLst>
    <dgm:effectClrLst/>
    <dgm:txLinClrLst/>
    <dgm:txFillClrLst/>
    <dgm:txEffectClrLst/>
  </dgm:styleLbl>
  <dgm:styleLbl name="parChTrans2D4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accent1">
        <a:alpha val="90000"/>
        <a:tint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accent1">
        <a:alpha val="90000"/>
        <a:tint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accent1">
        <a:alpha val="90000"/>
        <a:tint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accent1">
        <a:alpha val="40000"/>
        <a:tint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accent1">
        <a:alpha val="90000"/>
        <a:tint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lt1">
        <a:alpha val="90000"/>
        <a:tint val="40000"/>
      </a:schemeClr>
    </dgm:fillClrLst>
    <dgm:linClrLst meth="repeat">
      <a:schemeClr val="accent1"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lt1">
        <a:alpha val="90000"/>
        <a:tint val="40000"/>
      </a:schemeClr>
    </dgm:fillClrLst>
    <dgm:linClrLst meth="repeat">
      <a:schemeClr val="accent1"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lt1">
        <a:alpha val="90000"/>
        <a:tint val="40000"/>
      </a:schemeClr>
    </dgm:fillClrLst>
    <dgm:linClrLst meth="repeat">
      <a:schemeClr val="accent1"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accent1">
        <a:alpha val="90000"/>
        <a:tint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accent1">
        <a:alpha val="90000"/>
        <a:tint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accent1">
        <a:alpha val="90000"/>
        <a:tint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accent1">
        <a:alpha val="90000"/>
        <a:tint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1">
        <a:tint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1">
        <a:shade val="8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1">
        <a:tint val="50000"/>
        <a:alpha val="4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1">
        <a:tint val="6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3.xml><?xml version="1.0" encoding="utf-8"?>
<dgm:colorsDef xmlns:dgm="http://schemas.openxmlformats.org/drawingml/2006/diagram" xmlns:a="http://schemas.openxmlformats.org/drawingml/2006/main" uniqueId="urn:microsoft.com/office/officeart/2005/8/colors/colorful2">
  <dgm:title val=""/>
  <dgm:desc val=""/>
  <dgm:catLst>
    <dgm:cat type="colorful" pri="10200"/>
  </dgm:catLst>
  <dgm:styleLbl name="node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1">
    <dgm:fillClrLst>
      <a:schemeClr val="accent2"/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>
      <a:schemeClr val="accent2"/>
      <a:schemeClr val="accent3"/>
    </dgm:fillClrLst>
    <dgm:linClrLst>
      <a:schemeClr val="accent2"/>
      <a:schemeClr val="accent3"/>
    </dgm:linClrLst>
    <dgm:effectClrLst/>
    <dgm:txLinClrLst/>
    <dgm:txFillClrLst/>
    <dgm:txEffectClrLst/>
  </dgm:styleLbl>
  <dgm:styleLbl name="lnNode1">
    <dgm:fillClrLst>
      <a:schemeClr val="accent2"/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>
      <a:schemeClr val="accent2">
        <a:alpha val="50000"/>
      </a:schemeClr>
      <a:schemeClr val="accent3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node3">
    <dgm:fillClrLst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node4">
    <dgm:fillClrLst>
      <a:schemeClr val="accent5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>
      <a:schemeClr val="accent2">
        <a:tint val="50000"/>
      </a:schemeClr>
      <a:schemeClr val="accent3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>
      <a:schemeClr val="accent2">
        <a:tint val="50000"/>
      </a:schemeClr>
      <a:schemeClr val="accent3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>
      <a:schemeClr val="accent2">
        <a:tint val="50000"/>
      </a:schemeClr>
      <a:schemeClr val="accent3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>
      <a:schemeClr val="accent2"/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fgSibTrans2D1">
    <dgm:fillClrLst>
      <a:schemeClr val="accent2"/>
      <a:schemeClr val="accent3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SibTrans2D1">
    <dgm:fillClrLst>
      <a:schemeClr val="accent2"/>
      <a:schemeClr val="accent3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1D1">
    <dgm:fillClrLst/>
    <dgm:linClrLst>
      <a:schemeClr val="accent2"/>
      <a:schemeClr val="accent3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2"/>
    </dgm:fillClrLst>
    <dgm:linClrLst meth="repeat">
      <a:schemeClr val="accent2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2"/>
    </dgm:fillClrLst>
    <dgm:linClrLst meth="repeat">
      <a:schemeClr val="lt1">
        <a:shade val="80000"/>
      </a:schemeClr>
    </dgm:linClrLst>
    <dgm:effectClrLst/>
    <dgm:txLinClrLst/>
    <dgm:txFillClrLst/>
    <dgm:txEffectClrLst/>
  </dgm:styleLbl>
  <dgm:styleLbl name="asst1">
    <dgm:fillClrLst meth="repeat">
      <a:schemeClr val="accent3"/>
    </dgm:fillClrLst>
    <dgm:linClrLst meth="repeat">
      <a:schemeClr val="lt1">
        <a:shade val="80000"/>
      </a:schemeClr>
    </dgm:linClrLst>
    <dgm:effectClrLst/>
    <dgm:txLinClrLst/>
    <dgm:txFillClrLst/>
    <dgm:txEffectClrLst/>
  </dgm:styleLbl>
  <dgm:styleLbl name="asst2">
    <dgm:fillClrLst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asst3">
    <dgm:fillClrLst>
      <a:schemeClr val="accent5"/>
    </dgm:fillClrLst>
    <dgm:linClrLst meth="repeat">
      <a:schemeClr val="lt1"/>
    </dgm:linClrLst>
    <dgm:effectClrLst/>
    <dgm:txLinClrLst/>
    <dgm:txFillClrLst/>
    <dgm:txEffectClrLst/>
  </dgm:styleLbl>
  <dgm:styleLbl name="asst4">
    <dgm:fillClrLst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2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parChTrans2D3">
    <dgm:fillClrLst meth="repeat"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parChTrans2D4">
    <dgm:fillClrLst meth="repeat">
      <a:schemeClr val="accent5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2"/>
    </dgm:fillClrLst>
    <dgm:linClrLst meth="repeat">
      <a:schemeClr val="accent2"/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2">
        <a:tint val="90000"/>
      </a:schemeClr>
    </dgm:fillClrLst>
    <dgm:linClrLst meth="repeat">
      <a:schemeClr val="accent3"/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2">
        <a:tint val="70000"/>
      </a:schemeClr>
    </dgm:fillClrLst>
    <dgm:linClrLst meth="repeat">
      <a:schemeClr val="accent4"/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2">
        <a:tint val="50000"/>
      </a:schemeClr>
    </dgm:fillClrLst>
    <dgm:linClrLst meth="repeat">
      <a:schemeClr val="accent5"/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>
      <a:schemeClr val="accent2"/>
      <a:schemeClr val="accent3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>
      <a:schemeClr val="accent2"/>
      <a:schemeClr val="accent3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>
      <a:schemeClr val="accent2"/>
      <a:schemeClr val="accent3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2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>
      <a:schemeClr val="accent2"/>
      <a:schemeClr val="accent3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>
      <a:schemeClr val="accent2"/>
      <a:schemeClr val="accent3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>
      <a:schemeClr val="accent2"/>
      <a:schemeClr val="accent3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>
      <a:schemeClr val="accent2"/>
      <a:schemeClr val="accent3"/>
    </dgm:linClrLst>
    <dgm:effectClrLst/>
    <dgm:txLinClrLst/>
    <dgm:txFillClrLst meth="repeat">
      <a:schemeClr val="dk1"/>
    </dgm:txFillClrLst>
    <dgm:txEffectClrLst/>
  </dgm:styleLbl>
  <dgm:styleLbl name="fgAccFollowNode1">
    <dgm:fillClrLst>
      <a:schemeClr val="accent2">
        <a:tint val="40000"/>
        <a:alpha val="90000"/>
      </a:schemeClr>
      <a:schemeClr val="accent3">
        <a:tint val="40000"/>
        <a:alpha val="90000"/>
      </a:schemeClr>
    </dgm:fillClrLst>
    <dgm:linClrLst>
      <a:schemeClr val="accent2">
        <a:tint val="40000"/>
        <a:alpha val="90000"/>
      </a:schemeClr>
      <a:schemeClr val="accent3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>
      <a:schemeClr val="accent2">
        <a:tint val="40000"/>
        <a:alpha val="90000"/>
      </a:schemeClr>
      <a:schemeClr val="accent3">
        <a:tint val="40000"/>
        <a:alpha val="90000"/>
      </a:schemeClr>
    </dgm:fillClrLst>
    <dgm:linClrLst>
      <a:schemeClr val="accent2">
        <a:tint val="40000"/>
        <a:alpha val="90000"/>
      </a:schemeClr>
      <a:schemeClr val="accent3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>
      <a:schemeClr val="accent2">
        <a:tint val="40000"/>
        <a:alpha val="90000"/>
      </a:schemeClr>
      <a:schemeClr val="accent3">
        <a:tint val="40000"/>
        <a:alpha val="90000"/>
      </a:schemeClr>
    </dgm:fillClrLst>
    <dgm:linClrLst>
      <a:schemeClr val="accent2">
        <a:tint val="40000"/>
        <a:alpha val="90000"/>
      </a:schemeClr>
      <a:schemeClr val="accent3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>
      <a:schemeClr val="accent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>
      <a:schemeClr val="accent3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>
      <a:schemeClr val="accent4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>
      <a:schemeClr val="accent5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2">
        <a:tint val="40000"/>
      </a:schemeClr>
    </dgm:fillClrLst>
    <dgm:linClrLst meth="repeat">
      <a:schemeClr val="dk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2">
        <a:shade val="90000"/>
      </a:schemeClr>
    </dgm:fillClrLst>
    <dgm:linClrLst meth="repeat">
      <a:schemeClr val="dk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2">
        <a:tint val="50000"/>
        <a:alpha val="40000"/>
      </a:schemeClr>
    </dgm:fillClrLst>
    <dgm:linClrLst meth="repeat">
      <a:schemeClr val="accent2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2">
        <a:tint val="4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4.xml><?xml version="1.0" encoding="utf-8"?>
<dgm:colorsDef xmlns:dgm="http://schemas.openxmlformats.org/drawingml/2006/diagram" xmlns:a="http://schemas.openxmlformats.org/drawingml/2006/main" uniqueId="urn:microsoft.com/office/officeart/2005/8/colors/accent4_2">
  <dgm:title val=""/>
  <dgm:desc val=""/>
  <dgm:catLst>
    <dgm:cat type="accent4" pri="11200"/>
  </dgm:catLst>
  <dgm:styleLbl name="node0">
    <dgm:fillClrLst meth="repeat"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node1">
    <dgm:fillClrLst meth="repeat"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 meth="repeat">
      <a:schemeClr val="accent4"/>
    </dgm:fillClrLst>
    <dgm:linClrLst meth="repeat">
      <a:schemeClr val="accent4"/>
    </dgm:linClrLst>
    <dgm:effectClrLst/>
    <dgm:txLinClrLst/>
    <dgm:txFillClrLst/>
    <dgm:txEffectClrLst/>
  </dgm:styleLbl>
  <dgm:styleLbl name="lnNode1">
    <dgm:fillClrLst meth="repeat"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 meth="repeat">
      <a:schemeClr val="accent4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 meth="repeat"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node3">
    <dgm:fillClrLst meth="repeat"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node4">
    <dgm:fillClrLst meth="repeat"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 meth="repeat">
      <a:schemeClr val="accent4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 meth="repeat">
      <a:schemeClr val="accent4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 meth="repeat">
      <a:schemeClr val="accent4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4">
        <a:tint val="60000"/>
      </a:schemeClr>
    </dgm:fillClrLst>
    <dgm:linClrLst meth="repeat">
      <a:schemeClr val="accent4">
        <a:tint val="60000"/>
      </a:schemeClr>
    </dgm:linClrLst>
    <dgm:effectClrLst/>
    <dgm:txLinClrLst/>
    <dgm:txFillClrLst/>
    <dgm:txEffectClrLst/>
  </dgm:styleLbl>
  <dgm:styleLbl name="fgSibTrans2D1">
    <dgm:fillClrLst meth="repeat">
      <a:schemeClr val="accent4">
        <a:tint val="60000"/>
      </a:schemeClr>
    </dgm:fillClrLst>
    <dgm:linClrLst meth="repeat">
      <a:schemeClr val="accent4">
        <a:tint val="60000"/>
      </a:schemeClr>
    </dgm:linClrLst>
    <dgm:effectClrLst/>
    <dgm:txLinClrLst/>
    <dgm:txFillClrLst/>
    <dgm:txEffectClrLst/>
  </dgm:styleLbl>
  <dgm:styleLbl name="bgSibTrans2D1">
    <dgm:fillClrLst meth="repeat">
      <a:schemeClr val="accent4">
        <a:tint val="60000"/>
      </a:schemeClr>
    </dgm:fillClrLst>
    <dgm:linClrLst meth="repeat">
      <a:schemeClr val="accent4">
        <a:tint val="60000"/>
      </a:schemeClr>
    </dgm:linClrLst>
    <dgm:effectClrLst/>
    <dgm:txLinClrLst/>
    <dgm:txFillClrLst/>
    <dgm:txEffectClrLst/>
  </dgm:styleLbl>
  <dgm:styleLbl name="sibTrans1D1">
    <dgm:fillClrLst meth="repeat">
      <a:schemeClr val="accent4"/>
    </dgm:fillClrLst>
    <dgm:linClrLst meth="repeat">
      <a:schemeClr val="accent4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4"/>
    </dgm:fillClrLst>
    <dgm:linClrLst meth="repeat">
      <a:schemeClr val="accent4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asst2">
    <dgm:fillClrLst meth="repeat"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asst3">
    <dgm:fillClrLst meth="repeat"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asst4">
    <dgm:fillClrLst meth="repeat"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4">
        <a:tint val="60000"/>
      </a:schemeClr>
    </dgm:fillClrLst>
    <dgm:linClrLst meth="repeat">
      <a:schemeClr val="accent4">
        <a:tint val="60000"/>
      </a:schemeClr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4"/>
    </dgm:fillClrLst>
    <dgm:linClrLst meth="repeat">
      <a:schemeClr val="accent4"/>
    </dgm:linClrLst>
    <dgm:effectClrLst/>
    <dgm:txLinClrLst/>
    <dgm:txFillClrLst meth="repeat">
      <a:schemeClr val="lt1"/>
    </dgm:txFillClrLst>
    <dgm:txEffectClrLst/>
  </dgm:styleLbl>
  <dgm:styleLbl name="parChTrans2D3">
    <dgm:fillClrLst meth="repeat">
      <a:schemeClr val="accent4"/>
    </dgm:fillClrLst>
    <dgm:linClrLst meth="repeat">
      <a:schemeClr val="accent4"/>
    </dgm:linClrLst>
    <dgm:effectClrLst/>
    <dgm:txLinClrLst/>
    <dgm:txFillClrLst meth="repeat">
      <a:schemeClr val="lt1"/>
    </dgm:txFillClrLst>
    <dgm:txEffectClrLst/>
  </dgm:styleLbl>
  <dgm:styleLbl name="parChTrans2D4">
    <dgm:fillClrLst meth="repeat">
      <a:schemeClr val="accent4"/>
    </dgm:fillClrLst>
    <dgm:linClrLst meth="repeat">
      <a:schemeClr val="accent4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4"/>
    </dgm:fillClrLst>
    <dgm:linClrLst meth="repeat">
      <a:schemeClr val="accent4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4"/>
    </dgm:fillClrLst>
    <dgm:linClrLst meth="repeat">
      <a:schemeClr val="accent4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4"/>
    </dgm:fillClrLst>
    <dgm:linClrLst meth="repeat">
      <a:schemeClr val="accent4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4"/>
    </dgm:fillClrLst>
    <dgm:linClrLst meth="repeat">
      <a:schemeClr val="accent4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 meth="repeat">
      <a:schemeClr val="accent4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 meth="repeat">
      <a:schemeClr val="accent4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 meth="repeat">
      <a:schemeClr val="accent4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4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 meth="repeat">
      <a:schemeClr val="accent4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4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4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4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4">
        <a:alpha val="90000"/>
        <a:tint val="40000"/>
      </a:schemeClr>
    </dgm:fillClrLst>
    <dgm:linClrLst meth="repeat">
      <a:schemeClr val="accent4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4">
        <a:alpha val="90000"/>
        <a:tint val="40000"/>
      </a:schemeClr>
    </dgm:fillClrLst>
    <dgm:linClrLst meth="repeat">
      <a:schemeClr val="accent4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4">
        <a:alpha val="90000"/>
        <a:tint val="40000"/>
      </a:schemeClr>
    </dgm:fillClrLst>
    <dgm:linClrLst meth="repeat">
      <a:schemeClr val="accent4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 meth="repeat">
      <a:schemeClr val="accent4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 meth="repeat">
      <a:schemeClr val="accent4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 meth="repeat">
      <a:schemeClr val="accent4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 meth="repeat">
      <a:schemeClr val="accent4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4">
        <a:tint val="40000"/>
      </a:schemeClr>
    </dgm:fillClrLst>
    <dgm:linClrLst meth="repeat">
      <a:schemeClr val="accent4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4">
        <a:shade val="80000"/>
      </a:schemeClr>
    </dgm:fillClrLst>
    <dgm:linClrLst meth="repeat">
      <a:schemeClr val="accent4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4">
        <a:tint val="50000"/>
        <a:alpha val="40000"/>
      </a:schemeClr>
    </dgm:fillClrLst>
    <dgm:linClrLst meth="repeat">
      <a:schemeClr val="accent4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4">
        <a:tint val="6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5.xml><?xml version="1.0" encoding="utf-8"?>
<dgm:colorsDef xmlns:dgm="http://schemas.openxmlformats.org/drawingml/2006/diagram" xmlns:a="http://schemas.openxmlformats.org/drawingml/2006/main" uniqueId="urn:microsoft.com/office/officeart/2005/8/colors/accent4_2">
  <dgm:title val=""/>
  <dgm:desc val=""/>
  <dgm:catLst>
    <dgm:cat type="accent4" pri="11200"/>
  </dgm:catLst>
  <dgm:styleLbl name="node0">
    <dgm:fillClrLst meth="repeat"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node1">
    <dgm:fillClrLst meth="repeat"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 meth="repeat">
      <a:schemeClr val="accent4"/>
    </dgm:fillClrLst>
    <dgm:linClrLst meth="repeat">
      <a:schemeClr val="accent4"/>
    </dgm:linClrLst>
    <dgm:effectClrLst/>
    <dgm:txLinClrLst/>
    <dgm:txFillClrLst/>
    <dgm:txEffectClrLst/>
  </dgm:styleLbl>
  <dgm:styleLbl name="lnNode1">
    <dgm:fillClrLst meth="repeat"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 meth="repeat">
      <a:schemeClr val="accent4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 meth="repeat"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node3">
    <dgm:fillClrLst meth="repeat"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node4">
    <dgm:fillClrLst meth="repeat"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 meth="repeat">
      <a:schemeClr val="accent4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 meth="repeat">
      <a:schemeClr val="accent4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 meth="repeat">
      <a:schemeClr val="accent4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4">
        <a:tint val="60000"/>
      </a:schemeClr>
    </dgm:fillClrLst>
    <dgm:linClrLst meth="repeat">
      <a:schemeClr val="accent4">
        <a:tint val="60000"/>
      </a:schemeClr>
    </dgm:linClrLst>
    <dgm:effectClrLst/>
    <dgm:txLinClrLst/>
    <dgm:txFillClrLst/>
    <dgm:txEffectClrLst/>
  </dgm:styleLbl>
  <dgm:styleLbl name="fgSibTrans2D1">
    <dgm:fillClrLst meth="repeat">
      <a:schemeClr val="accent4">
        <a:tint val="60000"/>
      </a:schemeClr>
    </dgm:fillClrLst>
    <dgm:linClrLst meth="repeat">
      <a:schemeClr val="accent4">
        <a:tint val="60000"/>
      </a:schemeClr>
    </dgm:linClrLst>
    <dgm:effectClrLst/>
    <dgm:txLinClrLst/>
    <dgm:txFillClrLst/>
    <dgm:txEffectClrLst/>
  </dgm:styleLbl>
  <dgm:styleLbl name="bgSibTrans2D1">
    <dgm:fillClrLst meth="repeat">
      <a:schemeClr val="accent4">
        <a:tint val="60000"/>
      </a:schemeClr>
    </dgm:fillClrLst>
    <dgm:linClrLst meth="repeat">
      <a:schemeClr val="accent4">
        <a:tint val="60000"/>
      </a:schemeClr>
    </dgm:linClrLst>
    <dgm:effectClrLst/>
    <dgm:txLinClrLst/>
    <dgm:txFillClrLst/>
    <dgm:txEffectClrLst/>
  </dgm:styleLbl>
  <dgm:styleLbl name="sibTrans1D1">
    <dgm:fillClrLst meth="repeat">
      <a:schemeClr val="accent4"/>
    </dgm:fillClrLst>
    <dgm:linClrLst meth="repeat">
      <a:schemeClr val="accent4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4"/>
    </dgm:fillClrLst>
    <dgm:linClrLst meth="repeat">
      <a:schemeClr val="accent4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asst2">
    <dgm:fillClrLst meth="repeat"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asst3">
    <dgm:fillClrLst meth="repeat"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asst4">
    <dgm:fillClrLst meth="repeat"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4">
        <a:tint val="60000"/>
      </a:schemeClr>
    </dgm:fillClrLst>
    <dgm:linClrLst meth="repeat">
      <a:schemeClr val="accent4">
        <a:tint val="60000"/>
      </a:schemeClr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4"/>
    </dgm:fillClrLst>
    <dgm:linClrLst meth="repeat">
      <a:schemeClr val="accent4"/>
    </dgm:linClrLst>
    <dgm:effectClrLst/>
    <dgm:txLinClrLst/>
    <dgm:txFillClrLst meth="repeat">
      <a:schemeClr val="lt1"/>
    </dgm:txFillClrLst>
    <dgm:txEffectClrLst/>
  </dgm:styleLbl>
  <dgm:styleLbl name="parChTrans2D3">
    <dgm:fillClrLst meth="repeat">
      <a:schemeClr val="accent4"/>
    </dgm:fillClrLst>
    <dgm:linClrLst meth="repeat">
      <a:schemeClr val="accent4"/>
    </dgm:linClrLst>
    <dgm:effectClrLst/>
    <dgm:txLinClrLst/>
    <dgm:txFillClrLst meth="repeat">
      <a:schemeClr val="lt1"/>
    </dgm:txFillClrLst>
    <dgm:txEffectClrLst/>
  </dgm:styleLbl>
  <dgm:styleLbl name="parChTrans2D4">
    <dgm:fillClrLst meth="repeat">
      <a:schemeClr val="accent4"/>
    </dgm:fillClrLst>
    <dgm:linClrLst meth="repeat">
      <a:schemeClr val="accent4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4"/>
    </dgm:fillClrLst>
    <dgm:linClrLst meth="repeat">
      <a:schemeClr val="accent4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4"/>
    </dgm:fillClrLst>
    <dgm:linClrLst meth="repeat">
      <a:schemeClr val="accent4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4"/>
    </dgm:fillClrLst>
    <dgm:linClrLst meth="repeat">
      <a:schemeClr val="accent4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4"/>
    </dgm:fillClrLst>
    <dgm:linClrLst meth="repeat">
      <a:schemeClr val="accent4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 meth="repeat">
      <a:schemeClr val="accent4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 meth="repeat">
      <a:schemeClr val="accent4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 meth="repeat">
      <a:schemeClr val="accent4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4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 meth="repeat">
      <a:schemeClr val="accent4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4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4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4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4">
        <a:alpha val="90000"/>
        <a:tint val="40000"/>
      </a:schemeClr>
    </dgm:fillClrLst>
    <dgm:linClrLst meth="repeat">
      <a:schemeClr val="accent4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4">
        <a:alpha val="90000"/>
        <a:tint val="40000"/>
      </a:schemeClr>
    </dgm:fillClrLst>
    <dgm:linClrLst meth="repeat">
      <a:schemeClr val="accent4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4">
        <a:alpha val="90000"/>
        <a:tint val="40000"/>
      </a:schemeClr>
    </dgm:fillClrLst>
    <dgm:linClrLst meth="repeat">
      <a:schemeClr val="accent4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 meth="repeat">
      <a:schemeClr val="accent4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 meth="repeat">
      <a:schemeClr val="accent4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 meth="repeat">
      <a:schemeClr val="accent4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 meth="repeat">
      <a:schemeClr val="accent4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4">
        <a:tint val="40000"/>
      </a:schemeClr>
    </dgm:fillClrLst>
    <dgm:linClrLst meth="repeat">
      <a:schemeClr val="accent4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4">
        <a:shade val="80000"/>
      </a:schemeClr>
    </dgm:fillClrLst>
    <dgm:linClrLst meth="repeat">
      <a:schemeClr val="accent4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4">
        <a:tint val="50000"/>
        <a:alpha val="40000"/>
      </a:schemeClr>
    </dgm:fillClrLst>
    <dgm:linClrLst meth="repeat">
      <a:schemeClr val="accent4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4">
        <a:tint val="6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6.xml><?xml version="1.0" encoding="utf-8"?>
<dgm:colorsDef xmlns:dgm="http://schemas.openxmlformats.org/drawingml/2006/diagram" xmlns:a="http://schemas.openxmlformats.org/drawingml/2006/main" uniqueId="urn:microsoft.com/office/officeart/2005/8/colors/accent1_1">
  <dgm:title val=""/>
  <dgm:desc val=""/>
  <dgm:catLst>
    <dgm:cat type="accent1" pri="11100"/>
  </dgm:catLst>
  <dgm:styleLbl name="node0">
    <dgm:fillClrLst meth="repeat">
      <a:schemeClr val="lt1"/>
    </dgm:fillClrLst>
    <dgm:linClrLst meth="repeat">
      <a:schemeClr val="accent1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alignNode1">
    <dgm:fillClrLst meth="repeat">
      <a:schemeClr val="lt1"/>
    </dgm:fillClrLst>
    <dgm:linClrLst meth="repeat">
      <a:schemeClr val="accent1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node1">
    <dgm:fillClrLst meth="repeat">
      <a:schemeClr val="lt1"/>
    </dgm:fillClrLst>
    <dgm:linClrLst meth="repeat">
      <a:schemeClr val="accent1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lnNode1">
    <dgm:fillClrLst meth="repeat">
      <a:schemeClr val="lt1"/>
    </dgm:fillClrLst>
    <dgm:linClrLst meth="repeat">
      <a:schemeClr val="accent1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vennNode1">
    <dgm:fillClrLst meth="repeat">
      <a:schemeClr val="lt1">
        <a:alpha val="50000"/>
      </a:schemeClr>
    </dgm:fillClrLst>
    <dgm:linClrLst meth="repeat">
      <a:schemeClr val="accent1">
        <a:shade val="80000"/>
      </a:schemeClr>
    </dgm:linClrLst>
    <dgm:effectClrLst/>
    <dgm:txLinClrLst/>
    <dgm:txFillClrLst/>
    <dgm:txEffectClrLst/>
  </dgm:styleLbl>
  <dgm:styleLbl name="node2">
    <dgm:fillClrLst meth="repeat">
      <a:schemeClr val="lt1"/>
    </dgm:fillClrLst>
    <dgm:linClrLst meth="repeat">
      <a:schemeClr val="accent1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node3">
    <dgm:fillClrLst meth="repeat">
      <a:schemeClr val="lt1"/>
    </dgm:fillClrLst>
    <dgm:linClrLst meth="repeat">
      <a:schemeClr val="accent1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node4">
    <dgm:fillClrLst meth="repeat">
      <a:schemeClr val="lt1"/>
    </dgm:fillClrLst>
    <dgm:linClrLst meth="repeat">
      <a:schemeClr val="accent1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fgImgPlace1">
    <dgm:fillClrLst meth="repeat">
      <a:schemeClr val="accent1">
        <a:tint val="40000"/>
      </a:schemeClr>
    </dgm:fillClrLst>
    <dgm:linClrLst meth="repeat">
      <a:schemeClr val="accent1">
        <a:shade val="80000"/>
      </a:schemeClr>
    </dgm:linClrLst>
    <dgm:effectClrLst/>
    <dgm:txLinClrLst/>
    <dgm:txFillClrLst meth="repeat">
      <a:schemeClr val="lt1"/>
    </dgm:txFillClrLst>
    <dgm:txEffectClrLst/>
  </dgm:styleLbl>
  <dgm:styleLbl name="alignImgPlace1">
    <dgm:fillClrLst meth="repeat">
      <a:schemeClr val="accent1">
        <a:tint val="40000"/>
      </a:schemeClr>
    </dgm:fillClrLst>
    <dgm:linClrLst meth="repeat">
      <a:schemeClr val="accent1">
        <a:shade val="80000"/>
      </a:schemeClr>
    </dgm:linClrLst>
    <dgm:effectClrLst/>
    <dgm:txLinClrLst/>
    <dgm:txFillClrLst meth="repeat">
      <a:schemeClr val="lt1"/>
    </dgm:txFillClrLst>
    <dgm:txEffectClrLst/>
  </dgm:styleLbl>
  <dgm:styleLbl name="bgImgPlace1">
    <dgm:fillClrLst meth="repeat">
      <a:schemeClr val="accent1">
        <a:tint val="40000"/>
      </a:schemeClr>
    </dgm:fillClrLst>
    <dgm:linClrLst meth="repeat">
      <a:schemeClr val="accent1">
        <a:shade val="80000"/>
      </a:schemeClr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 meth="repeat">
      <a:schemeClr val="dk1"/>
    </dgm:txFillClrLst>
    <dgm:txEffectClrLst/>
  </dgm:styleLbl>
  <dgm:styleLbl name="f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 meth="repeat">
      <a:schemeClr val="dk1"/>
    </dgm:txFillClrLst>
    <dgm:txEffectClrLst/>
  </dgm:styleLbl>
  <dgm:styleLbl name="b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 meth="repeat">
      <a:schemeClr val="dk1"/>
    </dgm:txFillClrLst>
    <dgm:txEffectClrLst/>
  </dgm:styleLbl>
  <dgm:styleLbl name="sibTrans1D1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lt1"/>
    </dgm:fillClrLst>
    <dgm:linClrLst meth="repeat">
      <a:schemeClr val="accent1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asst1">
    <dgm:fillClrLst meth="repeat">
      <a:schemeClr val="lt1"/>
    </dgm:fillClrLst>
    <dgm:linClrLst meth="repeat">
      <a:schemeClr val="accent1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asst2">
    <dgm:fillClrLst meth="repeat">
      <a:schemeClr val="lt1"/>
    </dgm:fillClrLst>
    <dgm:linClrLst meth="repeat">
      <a:schemeClr val="accent1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asst3">
    <dgm:fillClrLst meth="repeat">
      <a:schemeClr val="lt1"/>
    </dgm:fillClrLst>
    <dgm:linClrLst meth="repeat">
      <a:schemeClr val="accent1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asst4">
    <dgm:fillClrLst meth="repeat">
      <a:schemeClr val="lt1"/>
    </dgm:fillClrLst>
    <dgm:linClrLst meth="repeat">
      <a:schemeClr val="accent1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parCh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parChTrans2D2">
    <dgm:fillClrLst meth="repeat">
      <a:schemeClr val="accent1"/>
    </dgm:fillClrLst>
    <dgm:linClrLst meth="repeat">
      <a:schemeClr val="accent1"/>
    </dgm:linClrLst>
    <dgm:effectClrLst/>
    <dgm:txLinClrLst/>
    <dgm:txFillClrLst/>
    <dgm:txEffectClrLst/>
  </dgm:styleLbl>
  <dgm:styleLbl name="parChTrans2D3">
    <dgm:fillClrLst meth="repeat">
      <a:schemeClr val="accent1"/>
    </dgm:fillClrLst>
    <dgm:linClrLst meth="repeat">
      <a:schemeClr val="accent1"/>
    </dgm:linClrLst>
    <dgm:effectClrLst/>
    <dgm:txLinClrLst/>
    <dgm:txFillClrLst/>
    <dgm:txEffectClrLst/>
  </dgm:styleLbl>
  <dgm:styleLbl name="parChTrans2D4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accent1">
        <a:alpha val="90000"/>
        <a:tint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accent1">
        <a:alpha val="90000"/>
        <a:tint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accent1">
        <a:alpha val="90000"/>
        <a:tint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accent1">
        <a:alpha val="40000"/>
        <a:tint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accent1">
        <a:alpha val="90000"/>
        <a:tint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lt1">
        <a:alpha val="90000"/>
        <a:tint val="40000"/>
      </a:schemeClr>
    </dgm:fillClrLst>
    <dgm:linClrLst meth="repeat">
      <a:schemeClr val="accent1"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lt1">
        <a:alpha val="90000"/>
        <a:tint val="40000"/>
      </a:schemeClr>
    </dgm:fillClrLst>
    <dgm:linClrLst meth="repeat">
      <a:schemeClr val="accent1"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lt1">
        <a:alpha val="90000"/>
        <a:tint val="40000"/>
      </a:schemeClr>
    </dgm:fillClrLst>
    <dgm:linClrLst meth="repeat">
      <a:schemeClr val="accent1"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accent1">
        <a:alpha val="90000"/>
        <a:tint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accent1">
        <a:alpha val="90000"/>
        <a:tint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accent1">
        <a:alpha val="90000"/>
        <a:tint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accent1">
        <a:alpha val="90000"/>
        <a:tint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1">
        <a:tint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1">
        <a:shade val="8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1">
        <a:tint val="50000"/>
        <a:alpha val="4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1">
        <a:tint val="6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data1.xml><?xml version="1.0" encoding="utf-8"?>
<dgm:dataModel xmlns:dgm="http://schemas.openxmlformats.org/drawingml/2006/diagram" xmlns:a="http://schemas.openxmlformats.org/drawingml/2006/main">
  <dgm:ptLst>
    <dgm:pt modelId="{7C877737-104D-4FD3-8B70-5FF9C34AA5AE}" type="doc">
      <dgm:prSet loTypeId="urn:microsoft.com/office/officeart/2005/8/layout/target2" loCatId="relationship" qsTypeId="urn:microsoft.com/office/officeart/2005/8/quickstyle/simple1" qsCatId="simple" csTypeId="urn:microsoft.com/office/officeart/2005/8/colors/colorful1#1" csCatId="colorful" phldr="1"/>
      <dgm:spPr/>
      <dgm:t>
        <a:bodyPr/>
        <a:lstStyle/>
        <a:p>
          <a:endParaRPr lang="fr-CA"/>
        </a:p>
      </dgm:t>
    </dgm:pt>
    <dgm:pt modelId="{07BCA597-B92C-4D5D-86EE-2BB9C8DE5170}">
      <dgm:prSet phldrT="[Texte]"/>
      <dgm:spPr/>
      <dgm:t>
        <a:bodyPr/>
        <a:lstStyle/>
        <a:p>
          <a:r>
            <a:rPr lang="fr-CA" dirty="0"/>
            <a:t>Les secteurs public et parapublic</a:t>
          </a:r>
        </a:p>
      </dgm:t>
    </dgm:pt>
    <dgm:pt modelId="{E76C4186-A20D-4E96-9299-DEBCA964901A}" type="parTrans" cxnId="{3278D702-02BB-43F2-BCBE-67C68BC16A46}">
      <dgm:prSet/>
      <dgm:spPr/>
      <dgm:t>
        <a:bodyPr/>
        <a:lstStyle/>
        <a:p>
          <a:endParaRPr lang="fr-CA"/>
        </a:p>
      </dgm:t>
    </dgm:pt>
    <dgm:pt modelId="{B911807F-20A1-4535-A7C5-A2DAEDD2BBA1}" type="sibTrans" cxnId="{3278D702-02BB-43F2-BCBE-67C68BC16A46}">
      <dgm:prSet/>
      <dgm:spPr/>
      <dgm:t>
        <a:bodyPr/>
        <a:lstStyle/>
        <a:p>
          <a:endParaRPr lang="fr-CA"/>
        </a:p>
      </dgm:t>
    </dgm:pt>
    <dgm:pt modelId="{DA2DB7F1-9A52-4604-94D5-4743E13BA7D2}">
      <dgm:prSet phldrT="[Texte]" custT="1"/>
      <dgm:spPr/>
      <dgm:t>
        <a:bodyPr/>
        <a:lstStyle/>
        <a:p>
          <a:r>
            <a:rPr lang="fr-CA" sz="2200" dirty="0"/>
            <a:t>Plus de </a:t>
          </a:r>
          <a:r>
            <a:rPr lang="fr-CA" sz="2100" dirty="0"/>
            <a:t>500 000 salarié.es</a:t>
          </a:r>
          <a:endParaRPr lang="fr-CA" sz="2200" dirty="0"/>
        </a:p>
      </dgm:t>
    </dgm:pt>
    <dgm:pt modelId="{CBF41583-8E5A-49C2-973E-CBC95BB7CCE6}" type="parTrans" cxnId="{463B8DE4-1C98-4B6B-BD0F-A8A908220203}">
      <dgm:prSet/>
      <dgm:spPr/>
      <dgm:t>
        <a:bodyPr/>
        <a:lstStyle/>
        <a:p>
          <a:endParaRPr lang="fr-CA"/>
        </a:p>
      </dgm:t>
    </dgm:pt>
    <dgm:pt modelId="{7BA2FBE8-2999-4358-8E2E-327626397352}" type="sibTrans" cxnId="{463B8DE4-1C98-4B6B-BD0F-A8A908220203}">
      <dgm:prSet/>
      <dgm:spPr/>
      <dgm:t>
        <a:bodyPr/>
        <a:lstStyle/>
        <a:p>
          <a:endParaRPr lang="fr-CA"/>
        </a:p>
      </dgm:t>
    </dgm:pt>
    <dgm:pt modelId="{C839A232-5CCD-490F-A957-3053EDAB1DCC}">
      <dgm:prSet phldrT="[Texte]" custT="1"/>
      <dgm:spPr/>
      <dgm:t>
        <a:bodyPr/>
        <a:lstStyle/>
        <a:p>
          <a:r>
            <a:rPr lang="fr-CA" sz="3500" dirty="0"/>
            <a:t>CSN – secteurs public et parapublic</a:t>
          </a:r>
        </a:p>
      </dgm:t>
    </dgm:pt>
    <dgm:pt modelId="{95B5236F-3E4E-4A02-96EF-A7E0CF582C5A}" type="parTrans" cxnId="{9E119DA5-4C9C-43B6-8F9C-883500D3AF79}">
      <dgm:prSet/>
      <dgm:spPr/>
      <dgm:t>
        <a:bodyPr/>
        <a:lstStyle/>
        <a:p>
          <a:endParaRPr lang="fr-CA"/>
        </a:p>
      </dgm:t>
    </dgm:pt>
    <dgm:pt modelId="{C3994A21-9582-4DC5-B729-9F9362E9E803}" type="sibTrans" cxnId="{9E119DA5-4C9C-43B6-8F9C-883500D3AF79}">
      <dgm:prSet/>
      <dgm:spPr/>
      <dgm:t>
        <a:bodyPr/>
        <a:lstStyle/>
        <a:p>
          <a:endParaRPr lang="fr-CA"/>
        </a:p>
      </dgm:t>
    </dgm:pt>
    <dgm:pt modelId="{88CB44E6-E84E-4313-8056-D0FD9693C94A}">
      <dgm:prSet phldrT="[Texte]"/>
      <dgm:spPr/>
      <dgm:t>
        <a:bodyPr/>
        <a:lstStyle/>
        <a:p>
          <a:r>
            <a:rPr lang="fr-CA" dirty="0"/>
            <a:t>Plus de 150 000 membres</a:t>
          </a:r>
        </a:p>
      </dgm:t>
    </dgm:pt>
    <dgm:pt modelId="{8CB30A0E-309C-4DF7-97FA-04E403430A3A}" type="parTrans" cxnId="{36590104-2CCA-4457-B089-521DB572108E}">
      <dgm:prSet/>
      <dgm:spPr/>
      <dgm:t>
        <a:bodyPr/>
        <a:lstStyle/>
        <a:p>
          <a:endParaRPr lang="fr-CA"/>
        </a:p>
      </dgm:t>
    </dgm:pt>
    <dgm:pt modelId="{AD55686B-0B4E-492F-9560-5A24BE480CB9}" type="sibTrans" cxnId="{36590104-2CCA-4457-B089-521DB572108E}">
      <dgm:prSet/>
      <dgm:spPr/>
      <dgm:t>
        <a:bodyPr/>
        <a:lstStyle/>
        <a:p>
          <a:endParaRPr lang="fr-CA"/>
        </a:p>
      </dgm:t>
    </dgm:pt>
    <dgm:pt modelId="{CE6B92D6-4E31-4EB2-91E7-72E4193130B8}">
      <dgm:prSet phldrT="[Texte]" custT="1"/>
      <dgm:spPr/>
      <dgm:t>
        <a:bodyPr/>
        <a:lstStyle/>
        <a:p>
          <a:r>
            <a:rPr lang="fr-CA" sz="3500" dirty="0"/>
            <a:t>FNEEQ – Regroupement</a:t>
          </a:r>
          <a:r>
            <a:rPr lang="fr-CA" sz="3600" dirty="0"/>
            <a:t> </a:t>
          </a:r>
          <a:r>
            <a:rPr lang="fr-CA" sz="3500" dirty="0"/>
            <a:t>cégep</a:t>
          </a:r>
        </a:p>
      </dgm:t>
    </dgm:pt>
    <dgm:pt modelId="{A7EDB131-F3AD-40BD-86EE-51E3FA05D181}" type="parTrans" cxnId="{36E79819-9318-4DFE-B0CF-19F444EC0D0B}">
      <dgm:prSet/>
      <dgm:spPr/>
      <dgm:t>
        <a:bodyPr/>
        <a:lstStyle/>
        <a:p>
          <a:endParaRPr lang="fr-CA"/>
        </a:p>
      </dgm:t>
    </dgm:pt>
    <dgm:pt modelId="{0AC8BAD4-ED64-4EFD-BEA4-3C14FB61705A}" type="sibTrans" cxnId="{36E79819-9318-4DFE-B0CF-19F444EC0D0B}">
      <dgm:prSet/>
      <dgm:spPr/>
      <dgm:t>
        <a:bodyPr/>
        <a:lstStyle/>
        <a:p>
          <a:endParaRPr lang="fr-CA"/>
        </a:p>
      </dgm:t>
    </dgm:pt>
    <dgm:pt modelId="{0EEE66C4-010B-4AC1-BFFD-16DC51B3BAFE}">
      <dgm:prSet phldrT="[Texte]"/>
      <dgm:spPr/>
      <dgm:t>
        <a:bodyPr/>
        <a:lstStyle/>
        <a:p>
          <a:r>
            <a:rPr lang="fr-CA" dirty="0"/>
            <a:t>Plus de       17 000 membres</a:t>
          </a:r>
        </a:p>
      </dgm:t>
    </dgm:pt>
    <dgm:pt modelId="{A586E85E-F8E5-49FD-BC5F-65DCDD140346}" type="parTrans" cxnId="{A1F3E392-4525-4CB1-BF34-0B016D85C499}">
      <dgm:prSet/>
      <dgm:spPr/>
      <dgm:t>
        <a:bodyPr/>
        <a:lstStyle/>
        <a:p>
          <a:endParaRPr lang="fr-CA"/>
        </a:p>
      </dgm:t>
    </dgm:pt>
    <dgm:pt modelId="{33999B83-59C4-4F63-B306-A4F5E9AE6A68}" type="sibTrans" cxnId="{A1F3E392-4525-4CB1-BF34-0B016D85C499}">
      <dgm:prSet/>
      <dgm:spPr/>
      <dgm:t>
        <a:bodyPr/>
        <a:lstStyle/>
        <a:p>
          <a:endParaRPr lang="fr-CA"/>
        </a:p>
      </dgm:t>
    </dgm:pt>
    <dgm:pt modelId="{0ADF0B85-348E-46CF-8696-47DA553EFCCC}">
      <dgm:prSet phldrT="[Texte]" custT="1"/>
      <dgm:spPr>
        <a:solidFill>
          <a:schemeClr val="accent6">
            <a:lumMod val="75000"/>
            <a:alpha val="90000"/>
          </a:schemeClr>
        </a:solidFill>
        <a:ln>
          <a:solidFill>
            <a:schemeClr val="bg1"/>
          </a:solidFill>
        </a:ln>
      </dgm:spPr>
      <dgm:t>
        <a:bodyPr anchor="t"/>
        <a:lstStyle/>
        <a:p>
          <a:pPr algn="l"/>
          <a:r>
            <a:rPr lang="fr-CA" sz="2400" dirty="0">
              <a:solidFill>
                <a:schemeClr val="bg1"/>
              </a:solidFill>
            </a:rPr>
            <a:t>Lionel-Groulx</a:t>
          </a:r>
        </a:p>
      </dgm:t>
    </dgm:pt>
    <dgm:pt modelId="{8F3A472D-B987-4EF0-8FC6-87639694BBE8}" type="parTrans" cxnId="{AF45F05C-8C25-47E6-ABB9-4A150D8D7D02}">
      <dgm:prSet/>
      <dgm:spPr/>
      <dgm:t>
        <a:bodyPr/>
        <a:lstStyle/>
        <a:p>
          <a:endParaRPr lang="fr-CA"/>
        </a:p>
      </dgm:t>
    </dgm:pt>
    <dgm:pt modelId="{EF8D566F-A9F0-4552-8695-55AD95F29C49}" type="sibTrans" cxnId="{AF45F05C-8C25-47E6-ABB9-4A150D8D7D02}">
      <dgm:prSet/>
      <dgm:spPr/>
      <dgm:t>
        <a:bodyPr/>
        <a:lstStyle/>
        <a:p>
          <a:endParaRPr lang="fr-CA"/>
        </a:p>
      </dgm:t>
    </dgm:pt>
    <dgm:pt modelId="{93A74C55-0067-4257-A2BC-3FB8677A647D}" type="pres">
      <dgm:prSet presAssocID="{7C877737-104D-4FD3-8B70-5FF9C34AA5AE}" presName="Name0" presStyleCnt="0">
        <dgm:presLayoutVars>
          <dgm:chMax val="3"/>
          <dgm:chPref val="1"/>
          <dgm:dir/>
          <dgm:animLvl val="lvl"/>
          <dgm:resizeHandles/>
        </dgm:presLayoutVars>
      </dgm:prSet>
      <dgm:spPr/>
    </dgm:pt>
    <dgm:pt modelId="{685974EF-310C-427D-A44E-4E7F4AFE4B6A}" type="pres">
      <dgm:prSet presAssocID="{7C877737-104D-4FD3-8B70-5FF9C34AA5AE}" presName="outerBox" presStyleCnt="0"/>
      <dgm:spPr/>
    </dgm:pt>
    <dgm:pt modelId="{BEDCFBCF-D8C9-4E27-B123-D34867C19621}" type="pres">
      <dgm:prSet presAssocID="{7C877737-104D-4FD3-8B70-5FF9C34AA5AE}" presName="outerBoxParent" presStyleLbl="node1" presStyleIdx="0" presStyleCnt="3"/>
      <dgm:spPr/>
    </dgm:pt>
    <dgm:pt modelId="{7A04AF29-DF7C-4ADD-9105-32BEF648B8BA}" type="pres">
      <dgm:prSet presAssocID="{7C877737-104D-4FD3-8B70-5FF9C34AA5AE}" presName="outerBoxChildren" presStyleCnt="0"/>
      <dgm:spPr/>
    </dgm:pt>
    <dgm:pt modelId="{FDAE25F1-ACAA-4532-B944-8E1909C24E11}" type="pres">
      <dgm:prSet presAssocID="{DA2DB7F1-9A52-4604-94D5-4743E13BA7D2}" presName="oChild" presStyleLbl="fgAcc1" presStyleIdx="0" presStyleCnt="4" custScaleY="80474">
        <dgm:presLayoutVars>
          <dgm:bulletEnabled val="1"/>
        </dgm:presLayoutVars>
      </dgm:prSet>
      <dgm:spPr/>
    </dgm:pt>
    <dgm:pt modelId="{4A5252C0-E43E-45DC-B1E8-814B07D2508E}" type="pres">
      <dgm:prSet presAssocID="{7C877737-104D-4FD3-8B70-5FF9C34AA5AE}" presName="middleBox" presStyleCnt="0"/>
      <dgm:spPr/>
    </dgm:pt>
    <dgm:pt modelId="{F0ADA9CB-FE37-44AA-A457-F529B78A9105}" type="pres">
      <dgm:prSet presAssocID="{7C877737-104D-4FD3-8B70-5FF9C34AA5AE}" presName="middleBoxParent" presStyleLbl="node1" presStyleIdx="1" presStyleCnt="3"/>
      <dgm:spPr/>
    </dgm:pt>
    <dgm:pt modelId="{B0C43B78-4AD0-420B-9645-CE65E567DACC}" type="pres">
      <dgm:prSet presAssocID="{7C877737-104D-4FD3-8B70-5FF9C34AA5AE}" presName="middleBoxChildren" presStyleCnt="0"/>
      <dgm:spPr/>
    </dgm:pt>
    <dgm:pt modelId="{2EF3B36B-81E6-44FF-B8B8-C747716B1852}" type="pres">
      <dgm:prSet presAssocID="{88CB44E6-E84E-4313-8056-D0FD9693C94A}" presName="mChild" presStyleLbl="fgAcc1" presStyleIdx="1" presStyleCnt="4">
        <dgm:presLayoutVars>
          <dgm:bulletEnabled val="1"/>
        </dgm:presLayoutVars>
      </dgm:prSet>
      <dgm:spPr/>
    </dgm:pt>
    <dgm:pt modelId="{2913FF59-5DDB-439C-9A1F-F387D45763AC}" type="pres">
      <dgm:prSet presAssocID="{7C877737-104D-4FD3-8B70-5FF9C34AA5AE}" presName="centerBox" presStyleCnt="0"/>
      <dgm:spPr/>
    </dgm:pt>
    <dgm:pt modelId="{E9A4AFAF-2E8A-4411-8099-43837D5E2029}" type="pres">
      <dgm:prSet presAssocID="{7C877737-104D-4FD3-8B70-5FF9C34AA5AE}" presName="centerBoxParent" presStyleLbl="node1" presStyleIdx="2" presStyleCnt="3" custScaleY="119415"/>
      <dgm:spPr/>
    </dgm:pt>
    <dgm:pt modelId="{BEBF50F0-6AFE-45BA-AAAD-34D166054805}" type="pres">
      <dgm:prSet presAssocID="{7C877737-104D-4FD3-8B70-5FF9C34AA5AE}" presName="centerBoxChildren" presStyleCnt="0"/>
      <dgm:spPr/>
    </dgm:pt>
    <dgm:pt modelId="{AE6BCE4A-C33B-4B6E-A838-9EB65E0E04E2}" type="pres">
      <dgm:prSet presAssocID="{0EEE66C4-010B-4AC1-BFFD-16DC51B3BAFE}" presName="cChild" presStyleLbl="fgAcc1" presStyleIdx="2" presStyleCnt="4" custScaleX="57739" custScaleY="107318">
        <dgm:presLayoutVars>
          <dgm:bulletEnabled val="1"/>
        </dgm:presLayoutVars>
      </dgm:prSet>
      <dgm:spPr/>
    </dgm:pt>
    <dgm:pt modelId="{3D45109C-EC4B-4895-903B-DE7DEBC24FD7}" type="pres">
      <dgm:prSet presAssocID="{33999B83-59C4-4F63-B306-A4F5E9AE6A68}" presName="centerSibTrans" presStyleCnt="0"/>
      <dgm:spPr/>
    </dgm:pt>
    <dgm:pt modelId="{5698FBEB-7E76-4FA9-B893-10E3EA6F31B0}" type="pres">
      <dgm:prSet presAssocID="{0ADF0B85-348E-46CF-8696-47DA553EFCCC}" presName="cChild" presStyleLbl="fgAcc1" presStyleIdx="3" presStyleCnt="4" custAng="0" custScaleX="99372" custScaleY="148132" custLinFactNeighborX="58975" custLinFactNeighborY="13605">
        <dgm:presLayoutVars>
          <dgm:bulletEnabled val="1"/>
        </dgm:presLayoutVars>
      </dgm:prSet>
      <dgm:spPr/>
    </dgm:pt>
  </dgm:ptLst>
  <dgm:cxnLst>
    <dgm:cxn modelId="{3278D702-02BB-43F2-BCBE-67C68BC16A46}" srcId="{7C877737-104D-4FD3-8B70-5FF9C34AA5AE}" destId="{07BCA597-B92C-4D5D-86EE-2BB9C8DE5170}" srcOrd="0" destOrd="0" parTransId="{E76C4186-A20D-4E96-9299-DEBCA964901A}" sibTransId="{B911807F-20A1-4535-A7C5-A2DAEDD2BBA1}"/>
    <dgm:cxn modelId="{519AAC03-5D18-4A55-916D-193B03B8B0DD}" type="presOf" srcId="{88CB44E6-E84E-4313-8056-D0FD9693C94A}" destId="{2EF3B36B-81E6-44FF-B8B8-C747716B1852}" srcOrd="0" destOrd="0" presId="urn:microsoft.com/office/officeart/2005/8/layout/target2"/>
    <dgm:cxn modelId="{36590104-2CCA-4457-B089-521DB572108E}" srcId="{C839A232-5CCD-490F-A957-3053EDAB1DCC}" destId="{88CB44E6-E84E-4313-8056-D0FD9693C94A}" srcOrd="0" destOrd="0" parTransId="{8CB30A0E-309C-4DF7-97FA-04E403430A3A}" sibTransId="{AD55686B-0B4E-492F-9560-5A24BE480CB9}"/>
    <dgm:cxn modelId="{36E79819-9318-4DFE-B0CF-19F444EC0D0B}" srcId="{7C877737-104D-4FD3-8B70-5FF9C34AA5AE}" destId="{CE6B92D6-4E31-4EB2-91E7-72E4193130B8}" srcOrd="2" destOrd="0" parTransId="{A7EDB131-F3AD-40BD-86EE-51E3FA05D181}" sibTransId="{0AC8BAD4-ED64-4EFD-BEA4-3C14FB61705A}"/>
    <dgm:cxn modelId="{FF0A895C-B9FF-4C00-82EB-74AD69704EE0}" type="presOf" srcId="{DA2DB7F1-9A52-4604-94D5-4743E13BA7D2}" destId="{FDAE25F1-ACAA-4532-B944-8E1909C24E11}" srcOrd="0" destOrd="0" presId="urn:microsoft.com/office/officeart/2005/8/layout/target2"/>
    <dgm:cxn modelId="{AF45F05C-8C25-47E6-ABB9-4A150D8D7D02}" srcId="{CE6B92D6-4E31-4EB2-91E7-72E4193130B8}" destId="{0ADF0B85-348E-46CF-8696-47DA553EFCCC}" srcOrd="1" destOrd="0" parTransId="{8F3A472D-B987-4EF0-8FC6-87639694BBE8}" sibTransId="{EF8D566F-A9F0-4552-8695-55AD95F29C49}"/>
    <dgm:cxn modelId="{98622B7D-BDE9-4EFC-8DBC-ECCDEC6D73DC}" type="presOf" srcId="{7C877737-104D-4FD3-8B70-5FF9C34AA5AE}" destId="{93A74C55-0067-4257-A2BC-3FB8677A647D}" srcOrd="0" destOrd="0" presId="urn:microsoft.com/office/officeart/2005/8/layout/target2"/>
    <dgm:cxn modelId="{0E6F2C8B-3A4C-483C-8B48-13E8F3A299B1}" type="presOf" srcId="{0EEE66C4-010B-4AC1-BFFD-16DC51B3BAFE}" destId="{AE6BCE4A-C33B-4B6E-A838-9EB65E0E04E2}" srcOrd="0" destOrd="0" presId="urn:microsoft.com/office/officeart/2005/8/layout/target2"/>
    <dgm:cxn modelId="{A1F3E392-4525-4CB1-BF34-0B016D85C499}" srcId="{CE6B92D6-4E31-4EB2-91E7-72E4193130B8}" destId="{0EEE66C4-010B-4AC1-BFFD-16DC51B3BAFE}" srcOrd="0" destOrd="0" parTransId="{A586E85E-F8E5-49FD-BC5F-65DCDD140346}" sibTransId="{33999B83-59C4-4F63-B306-A4F5E9AE6A68}"/>
    <dgm:cxn modelId="{9E119DA5-4C9C-43B6-8F9C-883500D3AF79}" srcId="{7C877737-104D-4FD3-8B70-5FF9C34AA5AE}" destId="{C839A232-5CCD-490F-A957-3053EDAB1DCC}" srcOrd="1" destOrd="0" parTransId="{95B5236F-3E4E-4A02-96EF-A7E0CF582C5A}" sibTransId="{C3994A21-9582-4DC5-B729-9F9362E9E803}"/>
    <dgm:cxn modelId="{AF2FA7C4-BE7C-4252-A6F9-588D94437C95}" type="presOf" srcId="{C839A232-5CCD-490F-A957-3053EDAB1DCC}" destId="{F0ADA9CB-FE37-44AA-A457-F529B78A9105}" srcOrd="0" destOrd="0" presId="urn:microsoft.com/office/officeart/2005/8/layout/target2"/>
    <dgm:cxn modelId="{E82FD5C5-0F4A-4AB9-8E26-336B1A51C6DA}" type="presOf" srcId="{07BCA597-B92C-4D5D-86EE-2BB9C8DE5170}" destId="{BEDCFBCF-D8C9-4E27-B123-D34867C19621}" srcOrd="0" destOrd="0" presId="urn:microsoft.com/office/officeart/2005/8/layout/target2"/>
    <dgm:cxn modelId="{463B8DE4-1C98-4B6B-BD0F-A8A908220203}" srcId="{07BCA597-B92C-4D5D-86EE-2BB9C8DE5170}" destId="{DA2DB7F1-9A52-4604-94D5-4743E13BA7D2}" srcOrd="0" destOrd="0" parTransId="{CBF41583-8E5A-49C2-973E-CBC95BB7CCE6}" sibTransId="{7BA2FBE8-2999-4358-8E2E-327626397352}"/>
    <dgm:cxn modelId="{196804E5-115A-40EB-A3D9-160472629CC9}" type="presOf" srcId="{CE6B92D6-4E31-4EB2-91E7-72E4193130B8}" destId="{E9A4AFAF-2E8A-4411-8099-43837D5E2029}" srcOrd="0" destOrd="0" presId="urn:microsoft.com/office/officeart/2005/8/layout/target2"/>
    <dgm:cxn modelId="{B807C4F7-001E-4F4F-A7FD-A6C8F7D2F4E6}" type="presOf" srcId="{0ADF0B85-348E-46CF-8696-47DA553EFCCC}" destId="{5698FBEB-7E76-4FA9-B893-10E3EA6F31B0}" srcOrd="0" destOrd="0" presId="urn:microsoft.com/office/officeart/2005/8/layout/target2"/>
    <dgm:cxn modelId="{5AAB8439-C98C-45C5-A44B-D7EADBDD6A83}" type="presParOf" srcId="{93A74C55-0067-4257-A2BC-3FB8677A647D}" destId="{685974EF-310C-427D-A44E-4E7F4AFE4B6A}" srcOrd="0" destOrd="0" presId="urn:microsoft.com/office/officeart/2005/8/layout/target2"/>
    <dgm:cxn modelId="{5A68E8E9-921E-4814-AFDE-804D2AAF780E}" type="presParOf" srcId="{685974EF-310C-427D-A44E-4E7F4AFE4B6A}" destId="{BEDCFBCF-D8C9-4E27-B123-D34867C19621}" srcOrd="0" destOrd="0" presId="urn:microsoft.com/office/officeart/2005/8/layout/target2"/>
    <dgm:cxn modelId="{61CF4388-079C-4830-A852-593308F11BAC}" type="presParOf" srcId="{685974EF-310C-427D-A44E-4E7F4AFE4B6A}" destId="{7A04AF29-DF7C-4ADD-9105-32BEF648B8BA}" srcOrd="1" destOrd="0" presId="urn:microsoft.com/office/officeart/2005/8/layout/target2"/>
    <dgm:cxn modelId="{01BF235F-D63C-4820-B0DC-FA922D50352E}" type="presParOf" srcId="{7A04AF29-DF7C-4ADD-9105-32BEF648B8BA}" destId="{FDAE25F1-ACAA-4532-B944-8E1909C24E11}" srcOrd="0" destOrd="0" presId="urn:microsoft.com/office/officeart/2005/8/layout/target2"/>
    <dgm:cxn modelId="{43209D9B-4651-49D0-8B25-664CEA274043}" type="presParOf" srcId="{93A74C55-0067-4257-A2BC-3FB8677A647D}" destId="{4A5252C0-E43E-45DC-B1E8-814B07D2508E}" srcOrd="1" destOrd="0" presId="urn:microsoft.com/office/officeart/2005/8/layout/target2"/>
    <dgm:cxn modelId="{38F6B6E2-B2AE-4747-ABC7-D7620C527413}" type="presParOf" srcId="{4A5252C0-E43E-45DC-B1E8-814B07D2508E}" destId="{F0ADA9CB-FE37-44AA-A457-F529B78A9105}" srcOrd="0" destOrd="0" presId="urn:microsoft.com/office/officeart/2005/8/layout/target2"/>
    <dgm:cxn modelId="{F369C207-CF6C-40A2-BF88-23D3BC70FB00}" type="presParOf" srcId="{4A5252C0-E43E-45DC-B1E8-814B07D2508E}" destId="{B0C43B78-4AD0-420B-9645-CE65E567DACC}" srcOrd="1" destOrd="0" presId="urn:microsoft.com/office/officeart/2005/8/layout/target2"/>
    <dgm:cxn modelId="{178FDD5A-15B5-4EF7-9C18-D1498399332B}" type="presParOf" srcId="{B0C43B78-4AD0-420B-9645-CE65E567DACC}" destId="{2EF3B36B-81E6-44FF-B8B8-C747716B1852}" srcOrd="0" destOrd="0" presId="urn:microsoft.com/office/officeart/2005/8/layout/target2"/>
    <dgm:cxn modelId="{F413A062-BBB8-4AB2-B219-51B8C387CCF1}" type="presParOf" srcId="{93A74C55-0067-4257-A2BC-3FB8677A647D}" destId="{2913FF59-5DDB-439C-9A1F-F387D45763AC}" srcOrd="2" destOrd="0" presId="urn:microsoft.com/office/officeart/2005/8/layout/target2"/>
    <dgm:cxn modelId="{1E20222D-EF89-4DE6-9A02-1A8D21009E88}" type="presParOf" srcId="{2913FF59-5DDB-439C-9A1F-F387D45763AC}" destId="{E9A4AFAF-2E8A-4411-8099-43837D5E2029}" srcOrd="0" destOrd="0" presId="urn:microsoft.com/office/officeart/2005/8/layout/target2"/>
    <dgm:cxn modelId="{F3C6AD30-3442-412C-8887-8117E8229459}" type="presParOf" srcId="{2913FF59-5DDB-439C-9A1F-F387D45763AC}" destId="{BEBF50F0-6AFE-45BA-AAAD-34D166054805}" srcOrd="1" destOrd="0" presId="urn:microsoft.com/office/officeart/2005/8/layout/target2"/>
    <dgm:cxn modelId="{56F4C2D7-E1E0-43EE-8E41-46862CDD8C39}" type="presParOf" srcId="{BEBF50F0-6AFE-45BA-AAAD-34D166054805}" destId="{AE6BCE4A-C33B-4B6E-A838-9EB65E0E04E2}" srcOrd="0" destOrd="0" presId="urn:microsoft.com/office/officeart/2005/8/layout/target2"/>
    <dgm:cxn modelId="{1FD6967F-6E69-4DD2-8D08-733835489ECC}" type="presParOf" srcId="{BEBF50F0-6AFE-45BA-AAAD-34D166054805}" destId="{3D45109C-EC4B-4895-903B-DE7DEBC24FD7}" srcOrd="1" destOrd="0" presId="urn:microsoft.com/office/officeart/2005/8/layout/target2"/>
    <dgm:cxn modelId="{F1CC1416-C7F1-4387-8A78-631B34966C3C}" type="presParOf" srcId="{BEBF50F0-6AFE-45BA-AAAD-34D166054805}" destId="{5698FBEB-7E76-4FA9-B893-10E3EA6F31B0}" srcOrd="2" destOrd="0" presId="urn:microsoft.com/office/officeart/2005/8/layout/target2"/>
  </dgm:cxnLst>
  <dgm:bg/>
  <dgm:whole/>
  <dgm:extLst>
    <a:ext uri="http://schemas.microsoft.com/office/drawing/2008/diagram">
      <dsp:dataModelExt xmlns:dsp="http://schemas.microsoft.com/office/drawing/2008/diagram" relId="rId7" minVer="http://schemas.openxmlformats.org/drawingml/2006/diagram"/>
    </a:ext>
  </dgm:extLst>
</dgm:dataModel>
</file>

<file path=ppt/diagrams/data2.xml><?xml version="1.0" encoding="utf-8"?>
<dgm:dataModel xmlns:dgm="http://schemas.openxmlformats.org/drawingml/2006/diagram" xmlns:a="http://schemas.openxmlformats.org/drawingml/2006/main">
  <dgm:ptLst>
    <dgm:pt modelId="{43084FF3-4D77-42B1-89AF-E8EB3C066872}" type="doc">
      <dgm:prSet loTypeId="urn:microsoft.com/office/officeart/2005/8/layout/vList4" loCatId="list" qsTypeId="urn:microsoft.com/office/officeart/2005/8/quickstyle/simple1" qsCatId="simple" csTypeId="urn:microsoft.com/office/officeart/2005/8/colors/accent1_1" csCatId="accent1" phldr="1"/>
      <dgm:spPr/>
      <dgm:t>
        <a:bodyPr/>
        <a:lstStyle/>
        <a:p>
          <a:endParaRPr lang="fr-CA"/>
        </a:p>
      </dgm:t>
    </dgm:pt>
    <dgm:pt modelId="{FD98B707-D104-46AB-B504-30D4382687EC}">
      <dgm:prSet phldrT="[Texte]"/>
      <dgm:spPr/>
      <dgm:t>
        <a:bodyPr anchor="ctr"/>
        <a:lstStyle/>
        <a:p>
          <a:r>
            <a:rPr lang="fr-CA" dirty="0"/>
            <a:t>Table centrale</a:t>
          </a:r>
        </a:p>
      </dgm:t>
    </dgm:pt>
    <dgm:pt modelId="{6D4854C9-06AD-4741-9277-859773009165}" type="parTrans" cxnId="{E660CFAE-BD27-4A62-AA48-B12A56283879}">
      <dgm:prSet/>
      <dgm:spPr/>
      <dgm:t>
        <a:bodyPr/>
        <a:lstStyle/>
        <a:p>
          <a:endParaRPr lang="fr-CA"/>
        </a:p>
      </dgm:t>
    </dgm:pt>
    <dgm:pt modelId="{7DE3CFB1-9270-4396-BD14-FD9964440823}" type="sibTrans" cxnId="{E660CFAE-BD27-4A62-AA48-B12A56283879}">
      <dgm:prSet/>
      <dgm:spPr/>
      <dgm:t>
        <a:bodyPr/>
        <a:lstStyle/>
        <a:p>
          <a:endParaRPr lang="fr-CA"/>
        </a:p>
      </dgm:t>
    </dgm:pt>
    <dgm:pt modelId="{46A5E77A-E17E-424C-B7FB-DCD9BB30E849}">
      <dgm:prSet phldrT="[Texte]"/>
      <dgm:spPr/>
      <dgm:t>
        <a:bodyPr anchor="ctr"/>
        <a:lstStyle/>
        <a:p>
          <a:r>
            <a:rPr lang="fr-CA" dirty="0"/>
            <a:t>Négociation nationale des </a:t>
          </a:r>
          <a:r>
            <a:rPr lang="fr-CA" b="1" dirty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rPr>
            <a:t>matières communes à toutes les travailleuses et à tous les travailleurs </a:t>
          </a:r>
          <a:r>
            <a:rPr lang="fr-CA" dirty="0"/>
            <a:t>du secteur public; </a:t>
          </a:r>
        </a:p>
      </dgm:t>
    </dgm:pt>
    <dgm:pt modelId="{1319FB74-7ED0-44C7-926D-F03F686D9590}" type="parTrans" cxnId="{B97F6E66-8054-4455-806B-63D229BEBE6B}">
      <dgm:prSet/>
      <dgm:spPr/>
      <dgm:t>
        <a:bodyPr/>
        <a:lstStyle/>
        <a:p>
          <a:endParaRPr lang="fr-CA"/>
        </a:p>
      </dgm:t>
    </dgm:pt>
    <dgm:pt modelId="{00AF0CC3-6702-4852-932B-08685E752290}" type="sibTrans" cxnId="{B97F6E66-8054-4455-806B-63D229BEBE6B}">
      <dgm:prSet/>
      <dgm:spPr/>
      <dgm:t>
        <a:bodyPr/>
        <a:lstStyle/>
        <a:p>
          <a:endParaRPr lang="fr-CA"/>
        </a:p>
      </dgm:t>
    </dgm:pt>
    <dgm:pt modelId="{4543CD42-2D38-4E50-BBB7-F4C1D080C2BF}">
      <dgm:prSet phldrT="[Texte]"/>
      <dgm:spPr/>
      <dgm:t>
        <a:bodyPr anchor="ctr"/>
        <a:lstStyle/>
        <a:p>
          <a:r>
            <a:rPr lang="fr-CA" dirty="0"/>
            <a:t>Salaires, retraite, droits parentaux, etc. </a:t>
          </a:r>
        </a:p>
      </dgm:t>
    </dgm:pt>
    <dgm:pt modelId="{95C11359-747D-4AF1-8AAD-E67E6ED518EB}" type="parTrans" cxnId="{6242553B-422E-4FA4-9BEA-D3A27748CFBE}">
      <dgm:prSet/>
      <dgm:spPr/>
      <dgm:t>
        <a:bodyPr/>
        <a:lstStyle/>
        <a:p>
          <a:endParaRPr lang="fr-CA"/>
        </a:p>
      </dgm:t>
    </dgm:pt>
    <dgm:pt modelId="{1439486D-F736-4724-845E-17B8A71ED44E}" type="sibTrans" cxnId="{6242553B-422E-4FA4-9BEA-D3A27748CFBE}">
      <dgm:prSet/>
      <dgm:spPr/>
      <dgm:t>
        <a:bodyPr/>
        <a:lstStyle/>
        <a:p>
          <a:endParaRPr lang="fr-CA"/>
        </a:p>
      </dgm:t>
    </dgm:pt>
    <dgm:pt modelId="{5143BFA8-3371-4D05-97F3-4C7875BBF21D}">
      <dgm:prSet phldrT="[Texte]"/>
      <dgm:spPr/>
      <dgm:t>
        <a:bodyPr anchor="ctr"/>
        <a:lstStyle/>
        <a:p>
          <a:r>
            <a:rPr lang="fr-CA" dirty="0"/>
            <a:t>Table sectorielle</a:t>
          </a:r>
        </a:p>
      </dgm:t>
    </dgm:pt>
    <dgm:pt modelId="{BBB80353-3B42-4373-8821-157F2545BC94}" type="parTrans" cxnId="{066A5516-0AEA-4A7E-9C57-CBFEECBEE8BC}">
      <dgm:prSet/>
      <dgm:spPr/>
      <dgm:t>
        <a:bodyPr/>
        <a:lstStyle/>
        <a:p>
          <a:endParaRPr lang="fr-CA"/>
        </a:p>
      </dgm:t>
    </dgm:pt>
    <dgm:pt modelId="{3FBA59EF-0013-491E-9097-E6066143AE64}" type="sibTrans" cxnId="{066A5516-0AEA-4A7E-9C57-CBFEECBEE8BC}">
      <dgm:prSet/>
      <dgm:spPr/>
      <dgm:t>
        <a:bodyPr/>
        <a:lstStyle/>
        <a:p>
          <a:endParaRPr lang="fr-CA"/>
        </a:p>
      </dgm:t>
    </dgm:pt>
    <dgm:pt modelId="{D50DE4E9-D625-44CB-9855-1B3B587C74F2}">
      <dgm:prSet phldrT="[Texte]"/>
      <dgm:spPr/>
      <dgm:t>
        <a:bodyPr anchor="ctr"/>
        <a:lstStyle/>
        <a:p>
          <a:r>
            <a:rPr lang="fr-CA" dirty="0"/>
            <a:t>Négociation des </a:t>
          </a:r>
          <a:r>
            <a:rPr lang="fr-CA" b="1" dirty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rPr>
            <a:t>enjeux concernant spécifiquement les enseignant.es de cégep</a:t>
          </a:r>
          <a:r>
            <a:rPr lang="fr-CA" dirty="0"/>
            <a:t>;</a:t>
          </a:r>
        </a:p>
      </dgm:t>
    </dgm:pt>
    <dgm:pt modelId="{9EF050FE-4EDB-4F49-BA9E-C103C3707C36}" type="parTrans" cxnId="{90262FF7-557A-4E47-87BC-B8F032A3E3FB}">
      <dgm:prSet/>
      <dgm:spPr/>
      <dgm:t>
        <a:bodyPr/>
        <a:lstStyle/>
        <a:p>
          <a:endParaRPr lang="fr-CA"/>
        </a:p>
      </dgm:t>
    </dgm:pt>
    <dgm:pt modelId="{6BD2782D-EEEE-4512-AAEC-AE634BCC5DCC}" type="sibTrans" cxnId="{90262FF7-557A-4E47-87BC-B8F032A3E3FB}">
      <dgm:prSet/>
      <dgm:spPr/>
      <dgm:t>
        <a:bodyPr/>
        <a:lstStyle/>
        <a:p>
          <a:endParaRPr lang="fr-CA"/>
        </a:p>
      </dgm:t>
    </dgm:pt>
    <dgm:pt modelId="{75A35652-8686-44F5-9A17-9829176E1CA4}">
      <dgm:prSet phldrT="[Texte]"/>
      <dgm:spPr/>
      <dgm:t>
        <a:bodyPr anchor="ctr"/>
        <a:lstStyle/>
        <a:p>
          <a:r>
            <a:rPr lang="fr-CA" dirty="0"/>
            <a:t>Toutes les autres dispositions de la convention (sécurité d’emploi, tâche, congés, perfectionnement, annexes particulières, etc.</a:t>
          </a:r>
        </a:p>
      </dgm:t>
    </dgm:pt>
    <dgm:pt modelId="{5A657623-9477-4D23-8C68-FDBF0EEF8E6E}" type="parTrans" cxnId="{F3FD7B7A-5BB9-4135-9D33-78ABA29E256D}">
      <dgm:prSet/>
      <dgm:spPr/>
      <dgm:t>
        <a:bodyPr/>
        <a:lstStyle/>
        <a:p>
          <a:endParaRPr lang="fr-CA"/>
        </a:p>
      </dgm:t>
    </dgm:pt>
    <dgm:pt modelId="{421C4FE0-D25F-48A0-AF90-94FDF526C71C}" type="sibTrans" cxnId="{F3FD7B7A-5BB9-4135-9D33-78ABA29E256D}">
      <dgm:prSet/>
      <dgm:spPr/>
      <dgm:t>
        <a:bodyPr/>
        <a:lstStyle/>
        <a:p>
          <a:endParaRPr lang="fr-CA"/>
        </a:p>
      </dgm:t>
    </dgm:pt>
    <dgm:pt modelId="{8AB1D3A4-54F3-402B-84E1-7DD74C1FB86A}" type="pres">
      <dgm:prSet presAssocID="{43084FF3-4D77-42B1-89AF-E8EB3C066872}" presName="linear" presStyleCnt="0">
        <dgm:presLayoutVars>
          <dgm:dir/>
          <dgm:resizeHandles val="exact"/>
        </dgm:presLayoutVars>
      </dgm:prSet>
      <dgm:spPr/>
    </dgm:pt>
    <dgm:pt modelId="{25ABCD3D-9BE7-413D-8DB2-A74E32777102}" type="pres">
      <dgm:prSet presAssocID="{FD98B707-D104-46AB-B504-30D4382687EC}" presName="comp" presStyleCnt="0"/>
      <dgm:spPr/>
    </dgm:pt>
    <dgm:pt modelId="{A58F067B-2108-4A35-ADBC-EF206C96E2AD}" type="pres">
      <dgm:prSet presAssocID="{FD98B707-D104-46AB-B504-30D4382687EC}" presName="box" presStyleLbl="node1" presStyleIdx="0" presStyleCnt="2"/>
      <dgm:spPr/>
    </dgm:pt>
    <dgm:pt modelId="{C3519B81-EEF2-41E5-9949-AD34713E7135}" type="pres">
      <dgm:prSet presAssocID="{FD98B707-D104-46AB-B504-30D4382687EC}" presName="img" presStyleLbl="fgImgPlace1" presStyleIdx="0" presStyleCnt="2"/>
      <dgm:spPr>
        <a:blipFill rotWithShape="1">
          <a:blip xmlns:r="http://schemas.openxmlformats.org/officeDocument/2006/relationships" r:embed="rId1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 l="-3000" r="-3000"/>
          </a:stretch>
        </a:blipFill>
        <a:ln>
          <a:noFill/>
        </a:ln>
      </dgm:spPr>
    </dgm:pt>
    <dgm:pt modelId="{02B4A22A-F117-47E5-842A-CF9C8FABC5BC}" type="pres">
      <dgm:prSet presAssocID="{FD98B707-D104-46AB-B504-30D4382687EC}" presName="text" presStyleLbl="node1" presStyleIdx="0" presStyleCnt="2">
        <dgm:presLayoutVars>
          <dgm:bulletEnabled val="1"/>
        </dgm:presLayoutVars>
      </dgm:prSet>
      <dgm:spPr/>
    </dgm:pt>
    <dgm:pt modelId="{A34B88D4-74A7-4048-B178-98C5D36DFD41}" type="pres">
      <dgm:prSet presAssocID="{7DE3CFB1-9270-4396-BD14-FD9964440823}" presName="spacer" presStyleCnt="0"/>
      <dgm:spPr/>
    </dgm:pt>
    <dgm:pt modelId="{D98A086D-D89C-4D4B-BF32-25FA2B6A7EB9}" type="pres">
      <dgm:prSet presAssocID="{5143BFA8-3371-4D05-97F3-4C7875BBF21D}" presName="comp" presStyleCnt="0"/>
      <dgm:spPr/>
    </dgm:pt>
    <dgm:pt modelId="{E1A947D8-5AD8-4BE3-B5B5-92F831D3EDA6}" type="pres">
      <dgm:prSet presAssocID="{5143BFA8-3371-4D05-97F3-4C7875BBF21D}" presName="box" presStyleLbl="node1" presStyleIdx="1" presStyleCnt="2"/>
      <dgm:spPr/>
    </dgm:pt>
    <dgm:pt modelId="{DF5ACCEB-6414-4CBE-80FD-CC734E3B74FB}" type="pres">
      <dgm:prSet presAssocID="{5143BFA8-3371-4D05-97F3-4C7875BBF21D}" presName="img" presStyleLbl="fgImgPlace1" presStyleIdx="1" presStyleCnt="2" custScaleX="98631" custScaleY="73175"/>
      <dgm:spPr>
        <a:blipFill rotWithShape="1">
          <a:blip xmlns:r="http://schemas.openxmlformats.org/officeDocument/2006/relationships"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 t="-1000" b="-1000"/>
          </a:stretch>
        </a:blipFill>
        <a:ln>
          <a:solidFill>
            <a:schemeClr val="bg1"/>
          </a:solidFill>
        </a:ln>
      </dgm:spPr>
    </dgm:pt>
    <dgm:pt modelId="{6C0C4CFA-DE67-420E-A8CA-4CFD101B749B}" type="pres">
      <dgm:prSet presAssocID="{5143BFA8-3371-4D05-97F3-4C7875BBF21D}" presName="text" presStyleLbl="node1" presStyleIdx="1" presStyleCnt="2">
        <dgm:presLayoutVars>
          <dgm:bulletEnabled val="1"/>
        </dgm:presLayoutVars>
      </dgm:prSet>
      <dgm:spPr/>
    </dgm:pt>
  </dgm:ptLst>
  <dgm:cxnLst>
    <dgm:cxn modelId="{4484A10B-ED41-4790-9C08-4A2DDE26A33E}" type="presOf" srcId="{75A35652-8686-44F5-9A17-9829176E1CA4}" destId="{6C0C4CFA-DE67-420E-A8CA-4CFD101B749B}" srcOrd="1" destOrd="2" presId="urn:microsoft.com/office/officeart/2005/8/layout/vList4"/>
    <dgm:cxn modelId="{066A5516-0AEA-4A7E-9C57-CBFEECBEE8BC}" srcId="{43084FF3-4D77-42B1-89AF-E8EB3C066872}" destId="{5143BFA8-3371-4D05-97F3-4C7875BBF21D}" srcOrd="1" destOrd="0" parTransId="{BBB80353-3B42-4373-8821-157F2545BC94}" sibTransId="{3FBA59EF-0013-491E-9097-E6066143AE64}"/>
    <dgm:cxn modelId="{6242553B-422E-4FA4-9BEA-D3A27748CFBE}" srcId="{FD98B707-D104-46AB-B504-30D4382687EC}" destId="{4543CD42-2D38-4E50-BBB7-F4C1D080C2BF}" srcOrd="1" destOrd="0" parTransId="{95C11359-747D-4AF1-8AAD-E67E6ED518EB}" sibTransId="{1439486D-F736-4724-845E-17B8A71ED44E}"/>
    <dgm:cxn modelId="{41BD073C-AE8C-44F6-9A53-563376359D9E}" type="presOf" srcId="{5143BFA8-3371-4D05-97F3-4C7875BBF21D}" destId="{6C0C4CFA-DE67-420E-A8CA-4CFD101B749B}" srcOrd="1" destOrd="0" presId="urn:microsoft.com/office/officeart/2005/8/layout/vList4"/>
    <dgm:cxn modelId="{B97F6E66-8054-4455-806B-63D229BEBE6B}" srcId="{FD98B707-D104-46AB-B504-30D4382687EC}" destId="{46A5E77A-E17E-424C-B7FB-DCD9BB30E849}" srcOrd="0" destOrd="0" parTransId="{1319FB74-7ED0-44C7-926D-F03F686D9590}" sibTransId="{00AF0CC3-6702-4852-932B-08685E752290}"/>
    <dgm:cxn modelId="{37CC8258-F3D8-4CE9-9CD9-338AC0CCC52D}" type="presOf" srcId="{FD98B707-D104-46AB-B504-30D4382687EC}" destId="{A58F067B-2108-4A35-ADBC-EF206C96E2AD}" srcOrd="0" destOrd="0" presId="urn:microsoft.com/office/officeart/2005/8/layout/vList4"/>
    <dgm:cxn modelId="{F3FD7B7A-5BB9-4135-9D33-78ABA29E256D}" srcId="{5143BFA8-3371-4D05-97F3-4C7875BBF21D}" destId="{75A35652-8686-44F5-9A17-9829176E1CA4}" srcOrd="1" destOrd="0" parTransId="{5A657623-9477-4D23-8C68-FDBF0EEF8E6E}" sibTransId="{421C4FE0-D25F-48A0-AF90-94FDF526C71C}"/>
    <dgm:cxn modelId="{3C0A1C81-11AA-42BC-8750-6D9218E227EA}" type="presOf" srcId="{46A5E77A-E17E-424C-B7FB-DCD9BB30E849}" destId="{A58F067B-2108-4A35-ADBC-EF206C96E2AD}" srcOrd="0" destOrd="1" presId="urn:microsoft.com/office/officeart/2005/8/layout/vList4"/>
    <dgm:cxn modelId="{25445388-43B1-41AC-AF7A-7F5744203ACA}" type="presOf" srcId="{75A35652-8686-44F5-9A17-9829176E1CA4}" destId="{E1A947D8-5AD8-4BE3-B5B5-92F831D3EDA6}" srcOrd="0" destOrd="2" presId="urn:microsoft.com/office/officeart/2005/8/layout/vList4"/>
    <dgm:cxn modelId="{DF805FA0-7C0A-4048-9173-8A01D45C3C27}" type="presOf" srcId="{D50DE4E9-D625-44CB-9855-1B3B587C74F2}" destId="{E1A947D8-5AD8-4BE3-B5B5-92F831D3EDA6}" srcOrd="0" destOrd="1" presId="urn:microsoft.com/office/officeart/2005/8/layout/vList4"/>
    <dgm:cxn modelId="{B6AE96A3-C292-4F02-B977-F6E8A67AD8A3}" type="presOf" srcId="{D50DE4E9-D625-44CB-9855-1B3B587C74F2}" destId="{6C0C4CFA-DE67-420E-A8CA-4CFD101B749B}" srcOrd="1" destOrd="1" presId="urn:microsoft.com/office/officeart/2005/8/layout/vList4"/>
    <dgm:cxn modelId="{E660CFAE-BD27-4A62-AA48-B12A56283879}" srcId="{43084FF3-4D77-42B1-89AF-E8EB3C066872}" destId="{FD98B707-D104-46AB-B504-30D4382687EC}" srcOrd="0" destOrd="0" parTransId="{6D4854C9-06AD-4741-9277-859773009165}" sibTransId="{7DE3CFB1-9270-4396-BD14-FD9964440823}"/>
    <dgm:cxn modelId="{A32FB5BE-6CE5-4A19-BADE-7C2A90617F03}" type="presOf" srcId="{43084FF3-4D77-42B1-89AF-E8EB3C066872}" destId="{8AB1D3A4-54F3-402B-84E1-7DD74C1FB86A}" srcOrd="0" destOrd="0" presId="urn:microsoft.com/office/officeart/2005/8/layout/vList4"/>
    <dgm:cxn modelId="{1486C3D4-B1F5-4D74-9373-19911F8339D3}" type="presOf" srcId="{46A5E77A-E17E-424C-B7FB-DCD9BB30E849}" destId="{02B4A22A-F117-47E5-842A-CF9C8FABC5BC}" srcOrd="1" destOrd="1" presId="urn:microsoft.com/office/officeart/2005/8/layout/vList4"/>
    <dgm:cxn modelId="{3A8CF1D8-CC21-44B4-8E5E-A8851644CFCF}" type="presOf" srcId="{4543CD42-2D38-4E50-BBB7-F4C1D080C2BF}" destId="{02B4A22A-F117-47E5-842A-CF9C8FABC5BC}" srcOrd="1" destOrd="2" presId="urn:microsoft.com/office/officeart/2005/8/layout/vList4"/>
    <dgm:cxn modelId="{12429CDD-2B9C-4643-9D6D-6D3A4BB03818}" type="presOf" srcId="{4543CD42-2D38-4E50-BBB7-F4C1D080C2BF}" destId="{A58F067B-2108-4A35-ADBC-EF206C96E2AD}" srcOrd="0" destOrd="2" presId="urn:microsoft.com/office/officeart/2005/8/layout/vList4"/>
    <dgm:cxn modelId="{B69FD7E4-1E1C-4938-AE5E-A66C0AEB139E}" type="presOf" srcId="{FD98B707-D104-46AB-B504-30D4382687EC}" destId="{02B4A22A-F117-47E5-842A-CF9C8FABC5BC}" srcOrd="1" destOrd="0" presId="urn:microsoft.com/office/officeart/2005/8/layout/vList4"/>
    <dgm:cxn modelId="{F2A44BE6-60E2-4552-917F-3063D6FB2294}" type="presOf" srcId="{5143BFA8-3371-4D05-97F3-4C7875BBF21D}" destId="{E1A947D8-5AD8-4BE3-B5B5-92F831D3EDA6}" srcOrd="0" destOrd="0" presId="urn:microsoft.com/office/officeart/2005/8/layout/vList4"/>
    <dgm:cxn modelId="{90262FF7-557A-4E47-87BC-B8F032A3E3FB}" srcId="{5143BFA8-3371-4D05-97F3-4C7875BBF21D}" destId="{D50DE4E9-D625-44CB-9855-1B3B587C74F2}" srcOrd="0" destOrd="0" parTransId="{9EF050FE-4EDB-4F49-BA9E-C103C3707C36}" sibTransId="{6BD2782D-EEEE-4512-AAEC-AE634BCC5DCC}"/>
    <dgm:cxn modelId="{C7EF7139-C46C-4C80-81CE-86EE0D1CA3EA}" type="presParOf" srcId="{8AB1D3A4-54F3-402B-84E1-7DD74C1FB86A}" destId="{25ABCD3D-9BE7-413D-8DB2-A74E32777102}" srcOrd="0" destOrd="0" presId="urn:microsoft.com/office/officeart/2005/8/layout/vList4"/>
    <dgm:cxn modelId="{7522104D-B251-4CF7-AFBA-3A8873611947}" type="presParOf" srcId="{25ABCD3D-9BE7-413D-8DB2-A74E32777102}" destId="{A58F067B-2108-4A35-ADBC-EF206C96E2AD}" srcOrd="0" destOrd="0" presId="urn:microsoft.com/office/officeart/2005/8/layout/vList4"/>
    <dgm:cxn modelId="{D2999BE5-DD05-4154-A7ED-F5D9B8576719}" type="presParOf" srcId="{25ABCD3D-9BE7-413D-8DB2-A74E32777102}" destId="{C3519B81-EEF2-41E5-9949-AD34713E7135}" srcOrd="1" destOrd="0" presId="urn:microsoft.com/office/officeart/2005/8/layout/vList4"/>
    <dgm:cxn modelId="{81F94D00-C83F-451B-914F-CE6CC3FE4A7A}" type="presParOf" srcId="{25ABCD3D-9BE7-413D-8DB2-A74E32777102}" destId="{02B4A22A-F117-47E5-842A-CF9C8FABC5BC}" srcOrd="2" destOrd="0" presId="urn:microsoft.com/office/officeart/2005/8/layout/vList4"/>
    <dgm:cxn modelId="{BB5FFFCE-427C-4D4B-9E0D-CDF52D00E023}" type="presParOf" srcId="{8AB1D3A4-54F3-402B-84E1-7DD74C1FB86A}" destId="{A34B88D4-74A7-4048-B178-98C5D36DFD41}" srcOrd="1" destOrd="0" presId="urn:microsoft.com/office/officeart/2005/8/layout/vList4"/>
    <dgm:cxn modelId="{73E6E959-62A6-483D-AA9B-FA8D10254B56}" type="presParOf" srcId="{8AB1D3A4-54F3-402B-84E1-7DD74C1FB86A}" destId="{D98A086D-D89C-4D4B-BF32-25FA2B6A7EB9}" srcOrd="2" destOrd="0" presId="urn:microsoft.com/office/officeart/2005/8/layout/vList4"/>
    <dgm:cxn modelId="{600D1122-AA2F-4EB8-8090-8B83D10B9904}" type="presParOf" srcId="{D98A086D-D89C-4D4B-BF32-25FA2B6A7EB9}" destId="{E1A947D8-5AD8-4BE3-B5B5-92F831D3EDA6}" srcOrd="0" destOrd="0" presId="urn:microsoft.com/office/officeart/2005/8/layout/vList4"/>
    <dgm:cxn modelId="{DDA5DFD5-6A40-4E00-9BC9-E05D9622C9D7}" type="presParOf" srcId="{D98A086D-D89C-4D4B-BF32-25FA2B6A7EB9}" destId="{DF5ACCEB-6414-4CBE-80FD-CC734E3B74FB}" srcOrd="1" destOrd="0" presId="urn:microsoft.com/office/officeart/2005/8/layout/vList4"/>
    <dgm:cxn modelId="{3E44F162-52CC-458C-824C-888290CE7422}" type="presParOf" srcId="{D98A086D-D89C-4D4B-BF32-25FA2B6A7EB9}" destId="{6C0C4CFA-DE67-420E-A8CA-4CFD101B749B}" srcOrd="2" destOrd="0" presId="urn:microsoft.com/office/officeart/2005/8/layout/vList4"/>
  </dgm:cxnLst>
  <dgm:bg/>
  <dgm:whole/>
  <dgm:extLst>
    <a:ext uri="http://schemas.microsoft.com/office/drawing/2008/diagram">
      <dsp:dataModelExt xmlns:dsp="http://schemas.microsoft.com/office/drawing/2008/diagram" relId="rId6" minVer="http://schemas.openxmlformats.org/drawingml/2006/diagram"/>
    </a:ext>
  </dgm:extLst>
</dgm:dataModel>
</file>

<file path=ppt/diagrams/data3.xml><?xml version="1.0" encoding="utf-8"?>
<dgm:dataModel xmlns:dgm="http://schemas.openxmlformats.org/drawingml/2006/diagram" xmlns:a="http://schemas.openxmlformats.org/drawingml/2006/main">
  <dgm:ptLst>
    <dgm:pt modelId="{F318AA51-787A-45AC-B795-FE61B7151794}" type="doc">
      <dgm:prSet loTypeId="urn:microsoft.com/office/officeart/2005/8/layout/vList3" loCatId="list" qsTypeId="urn:microsoft.com/office/officeart/2005/8/quickstyle/simple1" qsCatId="simple" csTypeId="urn:microsoft.com/office/officeart/2005/8/colors/colorful2" csCatId="colorful" phldr="1"/>
      <dgm:spPr/>
      <dgm:t>
        <a:bodyPr/>
        <a:lstStyle/>
        <a:p>
          <a:endParaRPr lang="fr-CA"/>
        </a:p>
      </dgm:t>
    </dgm:pt>
    <dgm:pt modelId="{43CD292D-2352-4E82-A4EE-25DD377FF42F}">
      <dgm:prSet phldrT="[Texte]"/>
      <dgm:spPr>
        <a:solidFill>
          <a:srgbClr val="4EA74C"/>
        </a:solidFill>
      </dgm:spPr>
      <dgm:t>
        <a:bodyPr/>
        <a:lstStyle/>
        <a:p>
          <a:r>
            <a:rPr lang="fr-CA" dirty="0"/>
            <a:t>Fédération nationale des enseignantes et des enseignants du Québec</a:t>
          </a:r>
        </a:p>
      </dgm:t>
    </dgm:pt>
    <dgm:pt modelId="{3B3AD42A-EEBF-434B-BC48-1110B5634120}" type="parTrans" cxnId="{777D2E3D-16F3-42DC-9096-F7D2FE4CF1E2}">
      <dgm:prSet/>
      <dgm:spPr/>
      <dgm:t>
        <a:bodyPr/>
        <a:lstStyle/>
        <a:p>
          <a:endParaRPr lang="fr-CA"/>
        </a:p>
      </dgm:t>
    </dgm:pt>
    <dgm:pt modelId="{DF99A081-926A-4B3E-BC9D-DB067ED588EC}" type="sibTrans" cxnId="{777D2E3D-16F3-42DC-9096-F7D2FE4CF1E2}">
      <dgm:prSet/>
      <dgm:spPr/>
      <dgm:t>
        <a:bodyPr/>
        <a:lstStyle/>
        <a:p>
          <a:endParaRPr lang="fr-CA"/>
        </a:p>
      </dgm:t>
    </dgm:pt>
    <dgm:pt modelId="{87C8047B-1603-4B7D-8FAA-3A5A4FEF280B}">
      <dgm:prSet phldrT="[Texte]"/>
      <dgm:spPr>
        <a:solidFill>
          <a:srgbClr val="055971"/>
        </a:solidFill>
      </dgm:spPr>
      <dgm:t>
        <a:bodyPr/>
        <a:lstStyle/>
        <a:p>
          <a:r>
            <a:rPr lang="fr-CA" dirty="0"/>
            <a:t>Fédération de la santé et des services sociaux</a:t>
          </a:r>
        </a:p>
      </dgm:t>
    </dgm:pt>
    <dgm:pt modelId="{F666E419-FCC7-41BE-A701-152936D85BF4}" type="parTrans" cxnId="{7B100926-1781-4E4B-8603-461245B6869A}">
      <dgm:prSet/>
      <dgm:spPr/>
      <dgm:t>
        <a:bodyPr/>
        <a:lstStyle/>
        <a:p>
          <a:endParaRPr lang="fr-CA"/>
        </a:p>
      </dgm:t>
    </dgm:pt>
    <dgm:pt modelId="{1E30222A-8B37-44D2-94D2-F4224A41DD45}" type="sibTrans" cxnId="{7B100926-1781-4E4B-8603-461245B6869A}">
      <dgm:prSet/>
      <dgm:spPr/>
      <dgm:t>
        <a:bodyPr/>
        <a:lstStyle/>
        <a:p>
          <a:endParaRPr lang="fr-CA"/>
        </a:p>
      </dgm:t>
    </dgm:pt>
    <dgm:pt modelId="{4FF8C180-1781-4858-BF10-C203C9621F33}">
      <dgm:prSet phldrT="[Texte]"/>
      <dgm:spPr>
        <a:solidFill>
          <a:srgbClr val="D65134"/>
        </a:solidFill>
      </dgm:spPr>
      <dgm:t>
        <a:bodyPr/>
        <a:lstStyle/>
        <a:p>
          <a:r>
            <a:rPr lang="fr-CA" dirty="0"/>
            <a:t>Fédération des employées et des employés des services publics</a:t>
          </a:r>
        </a:p>
      </dgm:t>
    </dgm:pt>
    <dgm:pt modelId="{A057E0E7-933D-4225-8239-8848914E00F0}" type="parTrans" cxnId="{3F587E22-0C07-4287-9938-0A657720E304}">
      <dgm:prSet/>
      <dgm:spPr/>
      <dgm:t>
        <a:bodyPr/>
        <a:lstStyle/>
        <a:p>
          <a:endParaRPr lang="fr-CA"/>
        </a:p>
      </dgm:t>
    </dgm:pt>
    <dgm:pt modelId="{23ED8CF9-2E35-42F7-B31F-C6D48ED0D3AC}" type="sibTrans" cxnId="{3F587E22-0C07-4287-9938-0A657720E304}">
      <dgm:prSet/>
      <dgm:spPr/>
      <dgm:t>
        <a:bodyPr/>
        <a:lstStyle/>
        <a:p>
          <a:endParaRPr lang="fr-CA"/>
        </a:p>
      </dgm:t>
    </dgm:pt>
    <dgm:pt modelId="{8FE6509A-24D6-4A12-A7AA-13F33A79E6FC}">
      <dgm:prSet phldrT="[Texte]"/>
      <dgm:spPr>
        <a:solidFill>
          <a:srgbClr val="1A9CD2"/>
        </a:solidFill>
      </dgm:spPr>
      <dgm:t>
        <a:bodyPr/>
        <a:lstStyle/>
        <a:p>
          <a:r>
            <a:rPr lang="fr-CA" dirty="0"/>
            <a:t>Fédération des </a:t>
          </a:r>
          <a:r>
            <a:rPr lang="fr-CA"/>
            <a:t>professionnèles</a:t>
          </a:r>
          <a:endParaRPr lang="fr-CA" dirty="0"/>
        </a:p>
      </dgm:t>
    </dgm:pt>
    <dgm:pt modelId="{97D044F7-8DAA-4D2A-95AE-EBEC83596BC3}" type="parTrans" cxnId="{EC7BAD8C-2012-43F1-876B-1CE37262FDDD}">
      <dgm:prSet/>
      <dgm:spPr/>
      <dgm:t>
        <a:bodyPr/>
        <a:lstStyle/>
        <a:p>
          <a:endParaRPr lang="fr-CA"/>
        </a:p>
      </dgm:t>
    </dgm:pt>
    <dgm:pt modelId="{01B2C69C-1BAD-4EB4-BAEE-82C51EA687D1}" type="sibTrans" cxnId="{EC7BAD8C-2012-43F1-876B-1CE37262FDDD}">
      <dgm:prSet/>
      <dgm:spPr/>
      <dgm:t>
        <a:bodyPr/>
        <a:lstStyle/>
        <a:p>
          <a:endParaRPr lang="fr-CA"/>
        </a:p>
      </dgm:t>
    </dgm:pt>
    <dgm:pt modelId="{66A761EC-4E32-4F85-B47A-F9D171BD06B8}" type="pres">
      <dgm:prSet presAssocID="{F318AA51-787A-45AC-B795-FE61B7151794}" presName="linearFlow" presStyleCnt="0">
        <dgm:presLayoutVars>
          <dgm:dir/>
          <dgm:resizeHandles val="exact"/>
        </dgm:presLayoutVars>
      </dgm:prSet>
      <dgm:spPr/>
    </dgm:pt>
    <dgm:pt modelId="{F7F249D2-771A-4F04-9076-19AF33996A7D}" type="pres">
      <dgm:prSet presAssocID="{43CD292D-2352-4E82-A4EE-25DD377FF42F}" presName="composite" presStyleCnt="0"/>
      <dgm:spPr/>
    </dgm:pt>
    <dgm:pt modelId="{6ED241BF-D397-4FFE-97C9-8D8D1C367175}" type="pres">
      <dgm:prSet presAssocID="{43CD292D-2352-4E82-A4EE-25DD377FF42F}" presName="imgShp" presStyleLbl="fgImgPlace1" presStyleIdx="0" presStyleCnt="4"/>
      <dgm:spPr>
        <a:blipFill rotWithShape="1">
          <a:blip xmlns:r="http://schemas.openxmlformats.org/officeDocument/2006/relationships" r:embed="rId1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 l="-25000" r="-25000"/>
          </a:stretch>
        </a:blipFill>
      </dgm:spPr>
    </dgm:pt>
    <dgm:pt modelId="{078B8ED5-66B8-4435-9579-FF5C0D9749B7}" type="pres">
      <dgm:prSet presAssocID="{43CD292D-2352-4E82-A4EE-25DD377FF42F}" presName="txShp" presStyleLbl="node1" presStyleIdx="0" presStyleCnt="4">
        <dgm:presLayoutVars>
          <dgm:bulletEnabled val="1"/>
        </dgm:presLayoutVars>
      </dgm:prSet>
      <dgm:spPr/>
    </dgm:pt>
    <dgm:pt modelId="{55F9FFCB-8CB0-4846-86B2-4BF1808FA28E}" type="pres">
      <dgm:prSet presAssocID="{DF99A081-926A-4B3E-BC9D-DB067ED588EC}" presName="spacing" presStyleCnt="0"/>
      <dgm:spPr/>
    </dgm:pt>
    <dgm:pt modelId="{A5ADDA26-1728-4B47-B9F6-B94C6C89F712}" type="pres">
      <dgm:prSet presAssocID="{87C8047B-1603-4B7D-8FAA-3A5A4FEF280B}" presName="composite" presStyleCnt="0"/>
      <dgm:spPr/>
    </dgm:pt>
    <dgm:pt modelId="{BA1EBCD6-46CF-4B02-9ACC-3F4E6A324822}" type="pres">
      <dgm:prSet presAssocID="{87C8047B-1603-4B7D-8FAA-3A5A4FEF280B}" presName="imgShp" presStyleLbl="fgImgPlace1" presStyleIdx="1" presStyleCnt="4"/>
      <dgm:spPr>
        <a:blipFill rotWithShape="1">
          <a:blip xmlns:r="http://schemas.openxmlformats.org/officeDocument/2006/relationships" r:embed="rId2"/>
          <a:srcRect/>
          <a:stretch>
            <a:fillRect l="-46000" r="-46000"/>
          </a:stretch>
        </a:blipFill>
      </dgm:spPr>
    </dgm:pt>
    <dgm:pt modelId="{781B45C0-4D1C-401F-B55F-91A47F49322D}" type="pres">
      <dgm:prSet presAssocID="{87C8047B-1603-4B7D-8FAA-3A5A4FEF280B}" presName="txShp" presStyleLbl="node1" presStyleIdx="1" presStyleCnt="4">
        <dgm:presLayoutVars>
          <dgm:bulletEnabled val="1"/>
        </dgm:presLayoutVars>
      </dgm:prSet>
      <dgm:spPr/>
    </dgm:pt>
    <dgm:pt modelId="{39AB499A-7896-4FB6-B5E9-1E7FA55A576B}" type="pres">
      <dgm:prSet presAssocID="{1E30222A-8B37-44D2-94D2-F4224A41DD45}" presName="spacing" presStyleCnt="0"/>
      <dgm:spPr/>
    </dgm:pt>
    <dgm:pt modelId="{A0304C16-6312-492C-9D21-CC27B3354208}" type="pres">
      <dgm:prSet presAssocID="{4FF8C180-1781-4858-BF10-C203C9621F33}" presName="composite" presStyleCnt="0"/>
      <dgm:spPr/>
    </dgm:pt>
    <dgm:pt modelId="{CFFDDA6B-0002-4212-A71F-7DC8F5FA455B}" type="pres">
      <dgm:prSet presAssocID="{4FF8C180-1781-4858-BF10-C203C9621F33}" presName="imgShp" presStyleLbl="fgImgPlace1" presStyleIdx="2" presStyleCnt="4"/>
      <dgm:spPr>
        <a:blipFill>
          <a:blip xmlns:r="http://schemas.openxmlformats.org/officeDocument/2006/relationships"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a:blipFill>
      </dgm:spPr>
    </dgm:pt>
    <dgm:pt modelId="{CFE1579F-2D8C-4BA3-B586-1AE8879287EA}" type="pres">
      <dgm:prSet presAssocID="{4FF8C180-1781-4858-BF10-C203C9621F33}" presName="txShp" presStyleLbl="node1" presStyleIdx="2" presStyleCnt="4">
        <dgm:presLayoutVars>
          <dgm:bulletEnabled val="1"/>
        </dgm:presLayoutVars>
      </dgm:prSet>
      <dgm:spPr/>
    </dgm:pt>
    <dgm:pt modelId="{6EE405E4-F115-47CC-8C90-7420C43510E3}" type="pres">
      <dgm:prSet presAssocID="{23ED8CF9-2E35-42F7-B31F-C6D48ED0D3AC}" presName="spacing" presStyleCnt="0"/>
      <dgm:spPr/>
    </dgm:pt>
    <dgm:pt modelId="{3DE641F4-98CB-43A5-83A9-323A7ECE2477}" type="pres">
      <dgm:prSet presAssocID="{8FE6509A-24D6-4A12-A7AA-13F33A79E6FC}" presName="composite" presStyleCnt="0"/>
      <dgm:spPr/>
    </dgm:pt>
    <dgm:pt modelId="{9BA7C609-974D-4389-96D2-4F455F240395}" type="pres">
      <dgm:prSet presAssocID="{8FE6509A-24D6-4A12-A7AA-13F33A79E6FC}" presName="imgShp" presStyleLbl="fgImgPlace1" presStyleIdx="3" presStyleCnt="4"/>
      <dgm:spPr>
        <a:blipFill rotWithShape="1">
          <a:blip xmlns:r="http://schemas.openxmlformats.org/officeDocument/2006/relationships" r:embed="rId4" cstate="print"/>
          <a:srcRect/>
          <a:stretch>
            <a:fillRect l="-1000" r="-1000"/>
          </a:stretch>
        </a:blipFill>
      </dgm:spPr>
    </dgm:pt>
    <dgm:pt modelId="{F7DFBEA2-7A44-4489-9570-BFE6377D6C00}" type="pres">
      <dgm:prSet presAssocID="{8FE6509A-24D6-4A12-A7AA-13F33A79E6FC}" presName="txShp" presStyleLbl="node1" presStyleIdx="3" presStyleCnt="4">
        <dgm:presLayoutVars>
          <dgm:bulletEnabled val="1"/>
        </dgm:presLayoutVars>
      </dgm:prSet>
      <dgm:spPr/>
    </dgm:pt>
  </dgm:ptLst>
  <dgm:cxnLst>
    <dgm:cxn modelId="{3F587E22-0C07-4287-9938-0A657720E304}" srcId="{F318AA51-787A-45AC-B795-FE61B7151794}" destId="{4FF8C180-1781-4858-BF10-C203C9621F33}" srcOrd="2" destOrd="0" parTransId="{A057E0E7-933D-4225-8239-8848914E00F0}" sibTransId="{23ED8CF9-2E35-42F7-B31F-C6D48ED0D3AC}"/>
    <dgm:cxn modelId="{7B100926-1781-4E4B-8603-461245B6869A}" srcId="{F318AA51-787A-45AC-B795-FE61B7151794}" destId="{87C8047B-1603-4B7D-8FAA-3A5A4FEF280B}" srcOrd="1" destOrd="0" parTransId="{F666E419-FCC7-41BE-A701-152936D85BF4}" sibTransId="{1E30222A-8B37-44D2-94D2-F4224A41DD45}"/>
    <dgm:cxn modelId="{777D2E3D-16F3-42DC-9096-F7D2FE4CF1E2}" srcId="{F318AA51-787A-45AC-B795-FE61B7151794}" destId="{43CD292D-2352-4E82-A4EE-25DD377FF42F}" srcOrd="0" destOrd="0" parTransId="{3B3AD42A-EEBF-434B-BC48-1110B5634120}" sibTransId="{DF99A081-926A-4B3E-BC9D-DB067ED588EC}"/>
    <dgm:cxn modelId="{74672866-3953-4ED4-A3ED-6FF811366833}" type="presOf" srcId="{F318AA51-787A-45AC-B795-FE61B7151794}" destId="{66A761EC-4E32-4F85-B47A-F9D171BD06B8}" srcOrd="0" destOrd="0" presId="urn:microsoft.com/office/officeart/2005/8/layout/vList3"/>
    <dgm:cxn modelId="{EC7BAD8C-2012-43F1-876B-1CE37262FDDD}" srcId="{F318AA51-787A-45AC-B795-FE61B7151794}" destId="{8FE6509A-24D6-4A12-A7AA-13F33A79E6FC}" srcOrd="3" destOrd="0" parTransId="{97D044F7-8DAA-4D2A-95AE-EBEC83596BC3}" sibTransId="{01B2C69C-1BAD-4EB4-BAEE-82C51EA687D1}"/>
    <dgm:cxn modelId="{0EFA4395-CD41-4533-A7D4-390A270F6A76}" type="presOf" srcId="{4FF8C180-1781-4858-BF10-C203C9621F33}" destId="{CFE1579F-2D8C-4BA3-B586-1AE8879287EA}" srcOrd="0" destOrd="0" presId="urn:microsoft.com/office/officeart/2005/8/layout/vList3"/>
    <dgm:cxn modelId="{95221897-EB5C-462E-BB73-874CE7BD747B}" type="presOf" srcId="{87C8047B-1603-4B7D-8FAA-3A5A4FEF280B}" destId="{781B45C0-4D1C-401F-B55F-91A47F49322D}" srcOrd="0" destOrd="0" presId="urn:microsoft.com/office/officeart/2005/8/layout/vList3"/>
    <dgm:cxn modelId="{30F992CC-0B86-4A33-AF25-47282225F85C}" type="presOf" srcId="{43CD292D-2352-4E82-A4EE-25DD377FF42F}" destId="{078B8ED5-66B8-4435-9579-FF5C0D9749B7}" srcOrd="0" destOrd="0" presId="urn:microsoft.com/office/officeart/2005/8/layout/vList3"/>
    <dgm:cxn modelId="{9D1B5BF3-B833-48F3-8298-0511601D6179}" type="presOf" srcId="{8FE6509A-24D6-4A12-A7AA-13F33A79E6FC}" destId="{F7DFBEA2-7A44-4489-9570-BFE6377D6C00}" srcOrd="0" destOrd="0" presId="urn:microsoft.com/office/officeart/2005/8/layout/vList3"/>
    <dgm:cxn modelId="{4796AE5C-CFE6-45E6-A063-C180F79BFD1A}" type="presParOf" srcId="{66A761EC-4E32-4F85-B47A-F9D171BD06B8}" destId="{F7F249D2-771A-4F04-9076-19AF33996A7D}" srcOrd="0" destOrd="0" presId="urn:microsoft.com/office/officeart/2005/8/layout/vList3"/>
    <dgm:cxn modelId="{275C2E30-BB03-473B-829F-512EE359BBDF}" type="presParOf" srcId="{F7F249D2-771A-4F04-9076-19AF33996A7D}" destId="{6ED241BF-D397-4FFE-97C9-8D8D1C367175}" srcOrd="0" destOrd="0" presId="urn:microsoft.com/office/officeart/2005/8/layout/vList3"/>
    <dgm:cxn modelId="{61779D5D-A949-4E4A-BBE0-EF185892E695}" type="presParOf" srcId="{F7F249D2-771A-4F04-9076-19AF33996A7D}" destId="{078B8ED5-66B8-4435-9579-FF5C0D9749B7}" srcOrd="1" destOrd="0" presId="urn:microsoft.com/office/officeart/2005/8/layout/vList3"/>
    <dgm:cxn modelId="{0A1A290C-468C-4051-8DB8-636AB1EAECB3}" type="presParOf" srcId="{66A761EC-4E32-4F85-B47A-F9D171BD06B8}" destId="{55F9FFCB-8CB0-4846-86B2-4BF1808FA28E}" srcOrd="1" destOrd="0" presId="urn:microsoft.com/office/officeart/2005/8/layout/vList3"/>
    <dgm:cxn modelId="{4F71082F-9D50-4A18-BD51-1B8C4EBCBA42}" type="presParOf" srcId="{66A761EC-4E32-4F85-B47A-F9D171BD06B8}" destId="{A5ADDA26-1728-4B47-B9F6-B94C6C89F712}" srcOrd="2" destOrd="0" presId="urn:microsoft.com/office/officeart/2005/8/layout/vList3"/>
    <dgm:cxn modelId="{D45002F3-AAA4-4464-B05F-9F4B69C1461F}" type="presParOf" srcId="{A5ADDA26-1728-4B47-B9F6-B94C6C89F712}" destId="{BA1EBCD6-46CF-4B02-9ACC-3F4E6A324822}" srcOrd="0" destOrd="0" presId="urn:microsoft.com/office/officeart/2005/8/layout/vList3"/>
    <dgm:cxn modelId="{87B9FAE4-6C95-48AB-9A95-1062CCCCB130}" type="presParOf" srcId="{A5ADDA26-1728-4B47-B9F6-B94C6C89F712}" destId="{781B45C0-4D1C-401F-B55F-91A47F49322D}" srcOrd="1" destOrd="0" presId="urn:microsoft.com/office/officeart/2005/8/layout/vList3"/>
    <dgm:cxn modelId="{FC7E97EB-1A38-41F9-9AB7-1E88C8052C16}" type="presParOf" srcId="{66A761EC-4E32-4F85-B47A-F9D171BD06B8}" destId="{39AB499A-7896-4FB6-B5E9-1E7FA55A576B}" srcOrd="3" destOrd="0" presId="urn:microsoft.com/office/officeart/2005/8/layout/vList3"/>
    <dgm:cxn modelId="{F082BF5A-ADCE-4E9C-AC47-D54AE55FEC36}" type="presParOf" srcId="{66A761EC-4E32-4F85-B47A-F9D171BD06B8}" destId="{A0304C16-6312-492C-9D21-CC27B3354208}" srcOrd="4" destOrd="0" presId="urn:microsoft.com/office/officeart/2005/8/layout/vList3"/>
    <dgm:cxn modelId="{B226EAD4-A6C3-4506-B872-4900F4B284F7}" type="presParOf" srcId="{A0304C16-6312-492C-9D21-CC27B3354208}" destId="{CFFDDA6B-0002-4212-A71F-7DC8F5FA455B}" srcOrd="0" destOrd="0" presId="urn:microsoft.com/office/officeart/2005/8/layout/vList3"/>
    <dgm:cxn modelId="{25F79132-6584-47E5-989F-8532604113EB}" type="presParOf" srcId="{A0304C16-6312-492C-9D21-CC27B3354208}" destId="{CFE1579F-2D8C-4BA3-B586-1AE8879287EA}" srcOrd="1" destOrd="0" presId="urn:microsoft.com/office/officeart/2005/8/layout/vList3"/>
    <dgm:cxn modelId="{8546CC27-3F9F-4FB7-AC0D-BB8D64F8F2EE}" type="presParOf" srcId="{66A761EC-4E32-4F85-B47A-F9D171BD06B8}" destId="{6EE405E4-F115-47CC-8C90-7420C43510E3}" srcOrd="5" destOrd="0" presId="urn:microsoft.com/office/officeart/2005/8/layout/vList3"/>
    <dgm:cxn modelId="{E44966EF-FBD9-44A1-B53F-C006E0B8A1C5}" type="presParOf" srcId="{66A761EC-4E32-4F85-B47A-F9D171BD06B8}" destId="{3DE641F4-98CB-43A5-83A9-323A7ECE2477}" srcOrd="6" destOrd="0" presId="urn:microsoft.com/office/officeart/2005/8/layout/vList3"/>
    <dgm:cxn modelId="{8FDA0CFF-918F-41EA-B8D4-246152D32FCF}" type="presParOf" srcId="{3DE641F4-98CB-43A5-83A9-323A7ECE2477}" destId="{9BA7C609-974D-4389-96D2-4F455F240395}" srcOrd="0" destOrd="0" presId="urn:microsoft.com/office/officeart/2005/8/layout/vList3"/>
    <dgm:cxn modelId="{4B9B6718-74A0-403F-BE4D-10A6F0D13354}" type="presParOf" srcId="{3DE641F4-98CB-43A5-83A9-323A7ECE2477}" destId="{F7DFBEA2-7A44-4489-9570-BFE6377D6C00}" srcOrd="1" destOrd="0" presId="urn:microsoft.com/office/officeart/2005/8/layout/vList3"/>
  </dgm:cxnLst>
  <dgm:bg/>
  <dgm:whole/>
  <dgm:extLst>
    <a:ext uri="http://schemas.microsoft.com/office/drawing/2008/diagram">
      <dsp:dataModelExt xmlns:dsp="http://schemas.microsoft.com/office/drawing/2008/diagram" relId="rId7" minVer="http://schemas.openxmlformats.org/drawingml/2006/diagram"/>
    </a:ext>
  </dgm:extLst>
</dgm:dataModel>
</file>

<file path=ppt/diagrams/data4.xml><?xml version="1.0" encoding="utf-8"?>
<dgm:dataModel xmlns:dgm="http://schemas.openxmlformats.org/drawingml/2006/diagram" xmlns:a="http://schemas.openxmlformats.org/drawingml/2006/main">
  <dgm:ptLst>
    <dgm:pt modelId="{F3D34E0F-6CB7-483A-9D7E-BB5DBEA2D4B6}" type="doc">
      <dgm:prSet loTypeId="urn:microsoft.com/office/officeart/2008/layout/HorizontalMultiLevelHierarchy" loCatId="hierarchy" qsTypeId="urn:microsoft.com/office/officeart/2005/8/quickstyle/simple1" qsCatId="simple" csTypeId="urn:microsoft.com/office/officeart/2005/8/colors/accent4_2" csCatId="accent4" phldr="1"/>
      <dgm:spPr/>
      <dgm:t>
        <a:bodyPr/>
        <a:lstStyle/>
        <a:p>
          <a:endParaRPr lang="fr-CA"/>
        </a:p>
      </dgm:t>
    </dgm:pt>
    <dgm:pt modelId="{3BC48210-18F4-4D49-914B-1884B3EA9AAD}">
      <dgm:prSet phldrT="[Texte]" custT="1"/>
      <dgm:spPr>
        <a:solidFill>
          <a:srgbClr val="055971"/>
        </a:solidFill>
      </dgm:spPr>
      <dgm:t>
        <a:bodyPr/>
        <a:lstStyle/>
        <a:p>
          <a:r>
            <a:rPr lang="fr-CA" sz="4400" dirty="0">
              <a:solidFill>
                <a:schemeClr val="bg1"/>
              </a:solidFill>
            </a:rPr>
            <a:t>Table centrale</a:t>
          </a:r>
        </a:p>
        <a:p>
          <a:r>
            <a:rPr lang="fr-CA" sz="2400" dirty="0">
              <a:solidFill>
                <a:schemeClr val="bg1"/>
              </a:solidFill>
            </a:rPr>
            <a:t>Rémunération, régime de retraite, droits parentaux</a:t>
          </a:r>
        </a:p>
      </dgm:t>
    </dgm:pt>
    <dgm:pt modelId="{2126EFD4-842F-4E72-9510-5582451F75DB}" type="parTrans" cxnId="{0BD099BF-381A-4FDC-A581-D9FC87103646}">
      <dgm:prSet/>
      <dgm:spPr/>
      <dgm:t>
        <a:bodyPr/>
        <a:lstStyle/>
        <a:p>
          <a:endParaRPr lang="fr-CA">
            <a:solidFill>
              <a:sysClr val="windowText" lastClr="000000"/>
            </a:solidFill>
          </a:endParaRPr>
        </a:p>
      </dgm:t>
    </dgm:pt>
    <dgm:pt modelId="{19322877-018E-4387-B2ED-C8099046BEC9}" type="sibTrans" cxnId="{0BD099BF-381A-4FDC-A581-D9FC87103646}">
      <dgm:prSet/>
      <dgm:spPr/>
      <dgm:t>
        <a:bodyPr/>
        <a:lstStyle/>
        <a:p>
          <a:endParaRPr lang="fr-CA">
            <a:solidFill>
              <a:sysClr val="windowText" lastClr="000000"/>
            </a:solidFill>
          </a:endParaRPr>
        </a:p>
      </dgm:t>
    </dgm:pt>
    <dgm:pt modelId="{E184F8F2-6B4F-441A-9096-FA465CE88094}">
      <dgm:prSet phldrT="[Texte]"/>
      <dgm:spPr>
        <a:solidFill>
          <a:srgbClr val="4EA74C"/>
        </a:solidFill>
      </dgm:spPr>
      <dgm:t>
        <a:bodyPr/>
        <a:lstStyle/>
        <a:p>
          <a:r>
            <a:rPr lang="fr-CA" dirty="0">
              <a:solidFill>
                <a:schemeClr val="bg1"/>
              </a:solidFill>
            </a:rPr>
            <a:t>CCSPP-CSN</a:t>
          </a:r>
        </a:p>
      </dgm:t>
    </dgm:pt>
    <dgm:pt modelId="{557C46D2-3EAE-4B36-9B0B-59CD9361DCCF}" type="parTrans" cxnId="{6C196903-1BEC-4CA9-87AC-421581D41C1B}">
      <dgm:prSet/>
      <dgm:spPr/>
      <dgm:t>
        <a:bodyPr/>
        <a:lstStyle/>
        <a:p>
          <a:endParaRPr lang="fr-CA">
            <a:solidFill>
              <a:sysClr val="windowText" lastClr="000000"/>
            </a:solidFill>
          </a:endParaRPr>
        </a:p>
      </dgm:t>
    </dgm:pt>
    <dgm:pt modelId="{1C3AF04C-0EB8-491A-8371-1E072998B618}" type="sibTrans" cxnId="{6C196903-1BEC-4CA9-87AC-421581D41C1B}">
      <dgm:prSet/>
      <dgm:spPr/>
      <dgm:t>
        <a:bodyPr/>
        <a:lstStyle/>
        <a:p>
          <a:endParaRPr lang="fr-CA">
            <a:solidFill>
              <a:sysClr val="windowText" lastClr="000000"/>
            </a:solidFill>
          </a:endParaRPr>
        </a:p>
      </dgm:t>
    </dgm:pt>
    <dgm:pt modelId="{46CA0A9C-4AE8-4A03-955C-FC2EB2E2D19D}">
      <dgm:prSet phldrT="[Texte]"/>
      <dgm:spPr>
        <a:solidFill>
          <a:srgbClr val="4EA74C"/>
        </a:solidFill>
      </dgm:spPr>
      <dgm:t>
        <a:bodyPr/>
        <a:lstStyle/>
        <a:p>
          <a:r>
            <a:rPr lang="fr-CA" dirty="0">
              <a:solidFill>
                <a:sysClr val="windowText" lastClr="000000"/>
              </a:solidFill>
            </a:rPr>
            <a:t>FTQ,CSQ</a:t>
          </a:r>
        </a:p>
      </dgm:t>
    </dgm:pt>
    <dgm:pt modelId="{0D96C836-1A46-4A76-9C07-B63ECC163A3D}" type="parTrans" cxnId="{A3483AF2-B776-437B-ABEF-47926FE8B8A2}">
      <dgm:prSet/>
      <dgm:spPr/>
      <dgm:t>
        <a:bodyPr/>
        <a:lstStyle/>
        <a:p>
          <a:endParaRPr lang="fr-CA">
            <a:solidFill>
              <a:sysClr val="windowText" lastClr="000000"/>
            </a:solidFill>
          </a:endParaRPr>
        </a:p>
      </dgm:t>
    </dgm:pt>
    <dgm:pt modelId="{3BA663CA-7A2A-4DEB-8061-1015BB032F99}" type="sibTrans" cxnId="{A3483AF2-B776-437B-ABEF-47926FE8B8A2}">
      <dgm:prSet/>
      <dgm:spPr/>
      <dgm:t>
        <a:bodyPr/>
        <a:lstStyle/>
        <a:p>
          <a:endParaRPr lang="fr-CA">
            <a:solidFill>
              <a:sysClr val="windowText" lastClr="000000"/>
            </a:solidFill>
          </a:endParaRPr>
        </a:p>
      </dgm:t>
    </dgm:pt>
    <dgm:pt modelId="{47598536-027A-4B29-8623-4D55CE289121}">
      <dgm:prSet phldrT="[Texte]"/>
      <dgm:spPr>
        <a:solidFill>
          <a:srgbClr val="D65134"/>
        </a:solidFill>
      </dgm:spPr>
      <dgm:t>
        <a:bodyPr/>
        <a:lstStyle/>
        <a:p>
          <a:r>
            <a:rPr lang="fr-CA" dirty="0">
              <a:solidFill>
                <a:sysClr val="windowText" lastClr="000000"/>
              </a:solidFill>
            </a:rPr>
            <a:t>Autres organisations syndicales</a:t>
          </a:r>
        </a:p>
      </dgm:t>
    </dgm:pt>
    <dgm:pt modelId="{B1FE5964-74A7-4729-9282-8BBC7DDB8C32}" type="parTrans" cxnId="{4071177C-1332-4C8D-8E8A-87BC07A93C9E}">
      <dgm:prSet/>
      <dgm:spPr/>
      <dgm:t>
        <a:bodyPr/>
        <a:lstStyle/>
        <a:p>
          <a:endParaRPr lang="fr-CA">
            <a:solidFill>
              <a:sysClr val="windowText" lastClr="000000"/>
            </a:solidFill>
          </a:endParaRPr>
        </a:p>
      </dgm:t>
    </dgm:pt>
    <dgm:pt modelId="{4FC7E786-7D52-47EF-94B4-EB016D958765}" type="sibTrans" cxnId="{4071177C-1332-4C8D-8E8A-87BC07A93C9E}">
      <dgm:prSet/>
      <dgm:spPr/>
      <dgm:t>
        <a:bodyPr/>
        <a:lstStyle/>
        <a:p>
          <a:endParaRPr lang="fr-CA">
            <a:solidFill>
              <a:sysClr val="windowText" lastClr="000000"/>
            </a:solidFill>
          </a:endParaRPr>
        </a:p>
      </dgm:t>
    </dgm:pt>
    <dgm:pt modelId="{619583C8-DF2D-4E61-AC06-320B81029BB5}">
      <dgm:prSet phldrT="[Texte]"/>
      <dgm:spPr>
        <a:solidFill>
          <a:schemeClr val="tx1">
            <a:lumMod val="85000"/>
            <a:lumOff val="15000"/>
          </a:schemeClr>
        </a:solidFill>
      </dgm:spPr>
      <dgm:t>
        <a:bodyPr/>
        <a:lstStyle/>
        <a:p>
          <a:r>
            <a:rPr lang="fr-CA" dirty="0">
              <a:solidFill>
                <a:schemeClr val="bg1"/>
              </a:solidFill>
            </a:rPr>
            <a:t>Conseil du trésor</a:t>
          </a:r>
        </a:p>
      </dgm:t>
    </dgm:pt>
    <dgm:pt modelId="{2205E47C-D017-458D-884F-70966E947E3D}" type="parTrans" cxnId="{516E163F-CDF9-4EE3-B209-22B637F29174}">
      <dgm:prSet/>
      <dgm:spPr/>
      <dgm:t>
        <a:bodyPr/>
        <a:lstStyle/>
        <a:p>
          <a:endParaRPr lang="fr-CA">
            <a:solidFill>
              <a:sysClr val="windowText" lastClr="000000"/>
            </a:solidFill>
          </a:endParaRPr>
        </a:p>
      </dgm:t>
    </dgm:pt>
    <dgm:pt modelId="{E7D03ED4-EEA2-4121-85AF-334560DDFF02}" type="sibTrans" cxnId="{516E163F-CDF9-4EE3-B209-22B637F29174}">
      <dgm:prSet/>
      <dgm:spPr/>
      <dgm:t>
        <a:bodyPr/>
        <a:lstStyle/>
        <a:p>
          <a:endParaRPr lang="fr-CA">
            <a:solidFill>
              <a:sysClr val="windowText" lastClr="000000"/>
            </a:solidFill>
          </a:endParaRPr>
        </a:p>
      </dgm:t>
    </dgm:pt>
    <dgm:pt modelId="{4DD07A31-CC9E-4464-898E-EE64CCF0C352}" type="pres">
      <dgm:prSet presAssocID="{F3D34E0F-6CB7-483A-9D7E-BB5DBEA2D4B6}" presName="Name0" presStyleCnt="0">
        <dgm:presLayoutVars>
          <dgm:chPref val="1"/>
          <dgm:dir/>
          <dgm:animOne val="branch"/>
          <dgm:animLvl val="lvl"/>
          <dgm:resizeHandles val="exact"/>
        </dgm:presLayoutVars>
      </dgm:prSet>
      <dgm:spPr/>
    </dgm:pt>
    <dgm:pt modelId="{D5F0FFB9-82A7-4C58-8156-6684A989E92D}" type="pres">
      <dgm:prSet presAssocID="{3BC48210-18F4-4D49-914B-1884B3EA9AAD}" presName="root1" presStyleCnt="0"/>
      <dgm:spPr/>
    </dgm:pt>
    <dgm:pt modelId="{96C8786B-997C-4CA1-A7FA-A9A4569626B8}" type="pres">
      <dgm:prSet presAssocID="{3BC48210-18F4-4D49-914B-1884B3EA9AAD}" presName="LevelOneTextNode" presStyleLbl="node0" presStyleIdx="0" presStyleCnt="1" custScaleX="207244" custScaleY="100196" custLinFactNeighborX="-4310" custLinFactNeighborY="-1076">
        <dgm:presLayoutVars>
          <dgm:chPref val="3"/>
        </dgm:presLayoutVars>
      </dgm:prSet>
      <dgm:spPr/>
    </dgm:pt>
    <dgm:pt modelId="{A6AA7926-4A47-4FFC-ABC0-46DA2894E5CF}" type="pres">
      <dgm:prSet presAssocID="{3BC48210-18F4-4D49-914B-1884B3EA9AAD}" presName="level2hierChild" presStyleCnt="0"/>
      <dgm:spPr/>
    </dgm:pt>
    <dgm:pt modelId="{FC4D0798-C485-49DB-95D5-5769C41266B1}" type="pres">
      <dgm:prSet presAssocID="{557C46D2-3EAE-4B36-9B0B-59CD9361DCCF}" presName="conn2-1" presStyleLbl="parChTrans1D2" presStyleIdx="0" presStyleCnt="4"/>
      <dgm:spPr/>
    </dgm:pt>
    <dgm:pt modelId="{A47E9EBC-6CB2-456C-A208-E7F0D9B0B6CD}" type="pres">
      <dgm:prSet presAssocID="{557C46D2-3EAE-4B36-9B0B-59CD9361DCCF}" presName="connTx" presStyleLbl="parChTrans1D2" presStyleIdx="0" presStyleCnt="4"/>
      <dgm:spPr/>
    </dgm:pt>
    <dgm:pt modelId="{5C6789D9-2FC0-4035-B719-9C0145A8C7ED}" type="pres">
      <dgm:prSet presAssocID="{E184F8F2-6B4F-441A-9096-FA465CE88094}" presName="root2" presStyleCnt="0"/>
      <dgm:spPr/>
    </dgm:pt>
    <dgm:pt modelId="{E4F58BB9-8239-4EA9-83D6-09D33FDFC6CA}" type="pres">
      <dgm:prSet presAssocID="{E184F8F2-6B4F-441A-9096-FA465CE88094}" presName="LevelTwoTextNode" presStyleLbl="node2" presStyleIdx="0" presStyleCnt="4">
        <dgm:presLayoutVars>
          <dgm:chPref val="3"/>
        </dgm:presLayoutVars>
      </dgm:prSet>
      <dgm:spPr/>
    </dgm:pt>
    <dgm:pt modelId="{8A1A3A9F-38D2-474C-A959-794212B456AF}" type="pres">
      <dgm:prSet presAssocID="{E184F8F2-6B4F-441A-9096-FA465CE88094}" presName="level3hierChild" presStyleCnt="0"/>
      <dgm:spPr/>
    </dgm:pt>
    <dgm:pt modelId="{C712DAB0-A876-4367-9CC8-AA99F509C729}" type="pres">
      <dgm:prSet presAssocID="{0D96C836-1A46-4A76-9C07-B63ECC163A3D}" presName="conn2-1" presStyleLbl="parChTrans1D2" presStyleIdx="1" presStyleCnt="4"/>
      <dgm:spPr/>
    </dgm:pt>
    <dgm:pt modelId="{D62CE330-9179-427A-988F-3C91FC22E59E}" type="pres">
      <dgm:prSet presAssocID="{0D96C836-1A46-4A76-9C07-B63ECC163A3D}" presName="connTx" presStyleLbl="parChTrans1D2" presStyleIdx="1" presStyleCnt="4"/>
      <dgm:spPr/>
    </dgm:pt>
    <dgm:pt modelId="{9879FC8B-BD9D-4456-89B7-3848AC78B953}" type="pres">
      <dgm:prSet presAssocID="{46CA0A9C-4AE8-4A03-955C-FC2EB2E2D19D}" presName="root2" presStyleCnt="0"/>
      <dgm:spPr/>
    </dgm:pt>
    <dgm:pt modelId="{4A2A637D-4EAD-46C0-9825-C82E1941D0B8}" type="pres">
      <dgm:prSet presAssocID="{46CA0A9C-4AE8-4A03-955C-FC2EB2E2D19D}" presName="LevelTwoTextNode" presStyleLbl="node2" presStyleIdx="1" presStyleCnt="4">
        <dgm:presLayoutVars>
          <dgm:chPref val="3"/>
        </dgm:presLayoutVars>
      </dgm:prSet>
      <dgm:spPr/>
    </dgm:pt>
    <dgm:pt modelId="{9C078EF7-DCD7-46E1-89E2-8B8572CC8DF5}" type="pres">
      <dgm:prSet presAssocID="{46CA0A9C-4AE8-4A03-955C-FC2EB2E2D19D}" presName="level3hierChild" presStyleCnt="0"/>
      <dgm:spPr/>
    </dgm:pt>
    <dgm:pt modelId="{8654B61D-25E3-4208-870D-63C71061A7AE}" type="pres">
      <dgm:prSet presAssocID="{B1FE5964-74A7-4729-9282-8BBC7DDB8C32}" presName="conn2-1" presStyleLbl="parChTrans1D2" presStyleIdx="2" presStyleCnt="4"/>
      <dgm:spPr/>
    </dgm:pt>
    <dgm:pt modelId="{C9AE89A4-FA30-4E81-85B3-B40EA6910A16}" type="pres">
      <dgm:prSet presAssocID="{B1FE5964-74A7-4729-9282-8BBC7DDB8C32}" presName="connTx" presStyleLbl="parChTrans1D2" presStyleIdx="2" presStyleCnt="4"/>
      <dgm:spPr/>
    </dgm:pt>
    <dgm:pt modelId="{1EE8D1A0-D65A-4DA4-8BDE-AD7EBE82DDDA}" type="pres">
      <dgm:prSet presAssocID="{47598536-027A-4B29-8623-4D55CE289121}" presName="root2" presStyleCnt="0"/>
      <dgm:spPr/>
    </dgm:pt>
    <dgm:pt modelId="{B79D2E47-1EEE-432A-89B7-6F85BF8DF40F}" type="pres">
      <dgm:prSet presAssocID="{47598536-027A-4B29-8623-4D55CE289121}" presName="LevelTwoTextNode" presStyleLbl="node2" presStyleIdx="2" presStyleCnt="4">
        <dgm:presLayoutVars>
          <dgm:chPref val="3"/>
        </dgm:presLayoutVars>
      </dgm:prSet>
      <dgm:spPr/>
    </dgm:pt>
    <dgm:pt modelId="{B64EC7D8-2F91-49E5-9E89-AAE55D26ABD3}" type="pres">
      <dgm:prSet presAssocID="{47598536-027A-4B29-8623-4D55CE289121}" presName="level3hierChild" presStyleCnt="0"/>
      <dgm:spPr/>
    </dgm:pt>
    <dgm:pt modelId="{0CC1BF06-2642-4011-920F-D4232B40EF33}" type="pres">
      <dgm:prSet presAssocID="{2205E47C-D017-458D-884F-70966E947E3D}" presName="conn2-1" presStyleLbl="parChTrans1D2" presStyleIdx="3" presStyleCnt="4"/>
      <dgm:spPr/>
    </dgm:pt>
    <dgm:pt modelId="{A22B96E9-8D8D-4369-B7DC-D39AAA8632B5}" type="pres">
      <dgm:prSet presAssocID="{2205E47C-D017-458D-884F-70966E947E3D}" presName="connTx" presStyleLbl="parChTrans1D2" presStyleIdx="3" presStyleCnt="4"/>
      <dgm:spPr/>
    </dgm:pt>
    <dgm:pt modelId="{93527A22-8CC3-49CB-8400-DD50FB3C0932}" type="pres">
      <dgm:prSet presAssocID="{619583C8-DF2D-4E61-AC06-320B81029BB5}" presName="root2" presStyleCnt="0"/>
      <dgm:spPr/>
    </dgm:pt>
    <dgm:pt modelId="{A2D302EA-0344-4D2C-80FC-847F2436C5FC}" type="pres">
      <dgm:prSet presAssocID="{619583C8-DF2D-4E61-AC06-320B81029BB5}" presName="LevelTwoTextNode" presStyleLbl="node2" presStyleIdx="3" presStyleCnt="4">
        <dgm:presLayoutVars>
          <dgm:chPref val="3"/>
        </dgm:presLayoutVars>
      </dgm:prSet>
      <dgm:spPr/>
    </dgm:pt>
    <dgm:pt modelId="{92E2B60D-7863-4839-9197-8D26BA2D74FE}" type="pres">
      <dgm:prSet presAssocID="{619583C8-DF2D-4E61-AC06-320B81029BB5}" presName="level3hierChild" presStyleCnt="0"/>
      <dgm:spPr/>
    </dgm:pt>
  </dgm:ptLst>
  <dgm:cxnLst>
    <dgm:cxn modelId="{6C196903-1BEC-4CA9-87AC-421581D41C1B}" srcId="{3BC48210-18F4-4D49-914B-1884B3EA9AAD}" destId="{E184F8F2-6B4F-441A-9096-FA465CE88094}" srcOrd="0" destOrd="0" parTransId="{557C46D2-3EAE-4B36-9B0B-59CD9361DCCF}" sibTransId="{1C3AF04C-0EB8-491A-8371-1E072998B618}"/>
    <dgm:cxn modelId="{28CBC407-0C01-48C3-AF5A-A1AD7D95F20D}" type="presOf" srcId="{3BC48210-18F4-4D49-914B-1884B3EA9AAD}" destId="{96C8786B-997C-4CA1-A7FA-A9A4569626B8}" srcOrd="0" destOrd="0" presId="urn:microsoft.com/office/officeart/2008/layout/HorizontalMultiLevelHierarchy"/>
    <dgm:cxn modelId="{2745D61E-8F37-448A-827A-0EF9AD3CFC9E}" type="presOf" srcId="{0D96C836-1A46-4A76-9C07-B63ECC163A3D}" destId="{D62CE330-9179-427A-988F-3C91FC22E59E}" srcOrd="1" destOrd="0" presId="urn:microsoft.com/office/officeart/2008/layout/HorizontalMultiLevelHierarchy"/>
    <dgm:cxn modelId="{CF96A721-3FAB-4DF2-910B-42D9AFF2D1F3}" type="presOf" srcId="{619583C8-DF2D-4E61-AC06-320B81029BB5}" destId="{A2D302EA-0344-4D2C-80FC-847F2436C5FC}" srcOrd="0" destOrd="0" presId="urn:microsoft.com/office/officeart/2008/layout/HorizontalMultiLevelHierarchy"/>
    <dgm:cxn modelId="{516E163F-CDF9-4EE3-B209-22B637F29174}" srcId="{3BC48210-18F4-4D49-914B-1884B3EA9AAD}" destId="{619583C8-DF2D-4E61-AC06-320B81029BB5}" srcOrd="3" destOrd="0" parTransId="{2205E47C-D017-458D-884F-70966E947E3D}" sibTransId="{E7D03ED4-EEA2-4121-85AF-334560DDFF02}"/>
    <dgm:cxn modelId="{915A0645-7CFA-4A4F-9607-369EA1979EF0}" type="presOf" srcId="{47598536-027A-4B29-8623-4D55CE289121}" destId="{B79D2E47-1EEE-432A-89B7-6F85BF8DF40F}" srcOrd="0" destOrd="0" presId="urn:microsoft.com/office/officeart/2008/layout/HorizontalMultiLevelHierarchy"/>
    <dgm:cxn modelId="{6F8A0D70-BDCF-48F2-AEF8-72226CDAFEA7}" type="presOf" srcId="{2205E47C-D017-458D-884F-70966E947E3D}" destId="{0CC1BF06-2642-4011-920F-D4232B40EF33}" srcOrd="0" destOrd="0" presId="urn:microsoft.com/office/officeart/2008/layout/HorizontalMultiLevelHierarchy"/>
    <dgm:cxn modelId="{06483B56-D458-4BFA-9B24-2F127B934EBC}" type="presOf" srcId="{B1FE5964-74A7-4729-9282-8BBC7DDB8C32}" destId="{8654B61D-25E3-4208-870D-63C71061A7AE}" srcOrd="0" destOrd="0" presId="urn:microsoft.com/office/officeart/2008/layout/HorizontalMultiLevelHierarchy"/>
    <dgm:cxn modelId="{4071177C-1332-4C8D-8E8A-87BC07A93C9E}" srcId="{3BC48210-18F4-4D49-914B-1884B3EA9AAD}" destId="{47598536-027A-4B29-8623-4D55CE289121}" srcOrd="2" destOrd="0" parTransId="{B1FE5964-74A7-4729-9282-8BBC7DDB8C32}" sibTransId="{4FC7E786-7D52-47EF-94B4-EB016D958765}"/>
    <dgm:cxn modelId="{56A4067F-EE91-4F35-A96D-F0653E77453E}" type="presOf" srcId="{557C46D2-3EAE-4B36-9B0B-59CD9361DCCF}" destId="{FC4D0798-C485-49DB-95D5-5769C41266B1}" srcOrd="0" destOrd="0" presId="urn:microsoft.com/office/officeart/2008/layout/HorizontalMultiLevelHierarchy"/>
    <dgm:cxn modelId="{4A10C8BC-0A81-4BCF-9D20-EB37A2EF4B93}" type="presOf" srcId="{F3D34E0F-6CB7-483A-9D7E-BB5DBEA2D4B6}" destId="{4DD07A31-CC9E-4464-898E-EE64CCF0C352}" srcOrd="0" destOrd="0" presId="urn:microsoft.com/office/officeart/2008/layout/HorizontalMultiLevelHierarchy"/>
    <dgm:cxn modelId="{0BD099BF-381A-4FDC-A581-D9FC87103646}" srcId="{F3D34E0F-6CB7-483A-9D7E-BB5DBEA2D4B6}" destId="{3BC48210-18F4-4D49-914B-1884B3EA9AAD}" srcOrd="0" destOrd="0" parTransId="{2126EFD4-842F-4E72-9510-5582451F75DB}" sibTransId="{19322877-018E-4387-B2ED-C8099046BEC9}"/>
    <dgm:cxn modelId="{C0F725C7-A706-4671-A69B-37DA54B2A84A}" type="presOf" srcId="{2205E47C-D017-458D-884F-70966E947E3D}" destId="{A22B96E9-8D8D-4369-B7DC-D39AAA8632B5}" srcOrd="1" destOrd="0" presId="urn:microsoft.com/office/officeart/2008/layout/HorizontalMultiLevelHierarchy"/>
    <dgm:cxn modelId="{36C259CF-8E88-4F17-A4E3-8261DE19C596}" type="presOf" srcId="{557C46D2-3EAE-4B36-9B0B-59CD9361DCCF}" destId="{A47E9EBC-6CB2-456C-A208-E7F0D9B0B6CD}" srcOrd="1" destOrd="0" presId="urn:microsoft.com/office/officeart/2008/layout/HorizontalMultiLevelHierarchy"/>
    <dgm:cxn modelId="{194FFBE3-C1DB-4D70-827E-5FE7CFE519ED}" type="presOf" srcId="{B1FE5964-74A7-4729-9282-8BBC7DDB8C32}" destId="{C9AE89A4-FA30-4E81-85B3-B40EA6910A16}" srcOrd="1" destOrd="0" presId="urn:microsoft.com/office/officeart/2008/layout/HorizontalMultiLevelHierarchy"/>
    <dgm:cxn modelId="{81B6ADF1-72F2-499B-A903-DC3DAB9F2177}" type="presOf" srcId="{E184F8F2-6B4F-441A-9096-FA465CE88094}" destId="{E4F58BB9-8239-4EA9-83D6-09D33FDFC6CA}" srcOrd="0" destOrd="0" presId="urn:microsoft.com/office/officeart/2008/layout/HorizontalMultiLevelHierarchy"/>
    <dgm:cxn modelId="{A3483AF2-B776-437B-ABEF-47926FE8B8A2}" srcId="{3BC48210-18F4-4D49-914B-1884B3EA9AAD}" destId="{46CA0A9C-4AE8-4A03-955C-FC2EB2E2D19D}" srcOrd="1" destOrd="0" parTransId="{0D96C836-1A46-4A76-9C07-B63ECC163A3D}" sibTransId="{3BA663CA-7A2A-4DEB-8061-1015BB032F99}"/>
    <dgm:cxn modelId="{EC13F3F2-9B69-4E6B-87D3-C89C4511EDC8}" type="presOf" srcId="{0D96C836-1A46-4A76-9C07-B63ECC163A3D}" destId="{C712DAB0-A876-4367-9CC8-AA99F509C729}" srcOrd="0" destOrd="0" presId="urn:microsoft.com/office/officeart/2008/layout/HorizontalMultiLevelHierarchy"/>
    <dgm:cxn modelId="{15710BFB-E595-4A10-B6A0-44C6ED0883B8}" type="presOf" srcId="{46CA0A9C-4AE8-4A03-955C-FC2EB2E2D19D}" destId="{4A2A637D-4EAD-46C0-9825-C82E1941D0B8}" srcOrd="0" destOrd="0" presId="urn:microsoft.com/office/officeart/2008/layout/HorizontalMultiLevelHierarchy"/>
    <dgm:cxn modelId="{CACB61EC-E958-4E01-9E90-56063976415A}" type="presParOf" srcId="{4DD07A31-CC9E-4464-898E-EE64CCF0C352}" destId="{D5F0FFB9-82A7-4C58-8156-6684A989E92D}" srcOrd="0" destOrd="0" presId="urn:microsoft.com/office/officeart/2008/layout/HorizontalMultiLevelHierarchy"/>
    <dgm:cxn modelId="{A82E3796-7E76-4387-9F10-1F6708E07AFD}" type="presParOf" srcId="{D5F0FFB9-82A7-4C58-8156-6684A989E92D}" destId="{96C8786B-997C-4CA1-A7FA-A9A4569626B8}" srcOrd="0" destOrd="0" presId="urn:microsoft.com/office/officeart/2008/layout/HorizontalMultiLevelHierarchy"/>
    <dgm:cxn modelId="{5BE64DDE-863E-43DA-8DB5-D00A14ED8AB8}" type="presParOf" srcId="{D5F0FFB9-82A7-4C58-8156-6684A989E92D}" destId="{A6AA7926-4A47-4FFC-ABC0-46DA2894E5CF}" srcOrd="1" destOrd="0" presId="urn:microsoft.com/office/officeart/2008/layout/HorizontalMultiLevelHierarchy"/>
    <dgm:cxn modelId="{AA40683D-DE3E-4875-B8A2-09B9FDB32B01}" type="presParOf" srcId="{A6AA7926-4A47-4FFC-ABC0-46DA2894E5CF}" destId="{FC4D0798-C485-49DB-95D5-5769C41266B1}" srcOrd="0" destOrd="0" presId="urn:microsoft.com/office/officeart/2008/layout/HorizontalMultiLevelHierarchy"/>
    <dgm:cxn modelId="{5D3A0427-F4D8-4601-BD73-FE2A00399099}" type="presParOf" srcId="{FC4D0798-C485-49DB-95D5-5769C41266B1}" destId="{A47E9EBC-6CB2-456C-A208-E7F0D9B0B6CD}" srcOrd="0" destOrd="0" presId="urn:microsoft.com/office/officeart/2008/layout/HorizontalMultiLevelHierarchy"/>
    <dgm:cxn modelId="{8E12BA5B-07FB-42CF-A83D-1958B11D8AF7}" type="presParOf" srcId="{A6AA7926-4A47-4FFC-ABC0-46DA2894E5CF}" destId="{5C6789D9-2FC0-4035-B719-9C0145A8C7ED}" srcOrd="1" destOrd="0" presId="urn:microsoft.com/office/officeart/2008/layout/HorizontalMultiLevelHierarchy"/>
    <dgm:cxn modelId="{62FF21BE-368B-41DB-AAE9-9905AA2243BD}" type="presParOf" srcId="{5C6789D9-2FC0-4035-B719-9C0145A8C7ED}" destId="{E4F58BB9-8239-4EA9-83D6-09D33FDFC6CA}" srcOrd="0" destOrd="0" presId="urn:microsoft.com/office/officeart/2008/layout/HorizontalMultiLevelHierarchy"/>
    <dgm:cxn modelId="{9F651AFC-9AD2-4E9C-89F6-FFA2459675A4}" type="presParOf" srcId="{5C6789D9-2FC0-4035-B719-9C0145A8C7ED}" destId="{8A1A3A9F-38D2-474C-A959-794212B456AF}" srcOrd="1" destOrd="0" presId="urn:microsoft.com/office/officeart/2008/layout/HorizontalMultiLevelHierarchy"/>
    <dgm:cxn modelId="{849E4C32-06A8-4CB8-AA6F-1CEB9A3F6E40}" type="presParOf" srcId="{A6AA7926-4A47-4FFC-ABC0-46DA2894E5CF}" destId="{C712DAB0-A876-4367-9CC8-AA99F509C729}" srcOrd="2" destOrd="0" presId="urn:microsoft.com/office/officeart/2008/layout/HorizontalMultiLevelHierarchy"/>
    <dgm:cxn modelId="{040EC67B-1C53-4CDD-BD2E-1356B68C8A63}" type="presParOf" srcId="{C712DAB0-A876-4367-9CC8-AA99F509C729}" destId="{D62CE330-9179-427A-988F-3C91FC22E59E}" srcOrd="0" destOrd="0" presId="urn:microsoft.com/office/officeart/2008/layout/HorizontalMultiLevelHierarchy"/>
    <dgm:cxn modelId="{36A1F40D-9AA5-42A3-9B96-E08401602930}" type="presParOf" srcId="{A6AA7926-4A47-4FFC-ABC0-46DA2894E5CF}" destId="{9879FC8B-BD9D-4456-89B7-3848AC78B953}" srcOrd="3" destOrd="0" presId="urn:microsoft.com/office/officeart/2008/layout/HorizontalMultiLevelHierarchy"/>
    <dgm:cxn modelId="{4D8A54F0-EE17-42E7-95AB-077B191789D3}" type="presParOf" srcId="{9879FC8B-BD9D-4456-89B7-3848AC78B953}" destId="{4A2A637D-4EAD-46C0-9825-C82E1941D0B8}" srcOrd="0" destOrd="0" presId="urn:microsoft.com/office/officeart/2008/layout/HorizontalMultiLevelHierarchy"/>
    <dgm:cxn modelId="{CB6C943E-024C-46F8-8886-9A67CC13F9C4}" type="presParOf" srcId="{9879FC8B-BD9D-4456-89B7-3848AC78B953}" destId="{9C078EF7-DCD7-46E1-89E2-8B8572CC8DF5}" srcOrd="1" destOrd="0" presId="urn:microsoft.com/office/officeart/2008/layout/HorizontalMultiLevelHierarchy"/>
    <dgm:cxn modelId="{2B3518A8-B603-48E1-8518-2138EBDF6C4C}" type="presParOf" srcId="{A6AA7926-4A47-4FFC-ABC0-46DA2894E5CF}" destId="{8654B61D-25E3-4208-870D-63C71061A7AE}" srcOrd="4" destOrd="0" presId="urn:microsoft.com/office/officeart/2008/layout/HorizontalMultiLevelHierarchy"/>
    <dgm:cxn modelId="{CEDF4DF8-874B-48AC-A5BB-AECFEC58D0F6}" type="presParOf" srcId="{8654B61D-25E3-4208-870D-63C71061A7AE}" destId="{C9AE89A4-FA30-4E81-85B3-B40EA6910A16}" srcOrd="0" destOrd="0" presId="urn:microsoft.com/office/officeart/2008/layout/HorizontalMultiLevelHierarchy"/>
    <dgm:cxn modelId="{B2D601DE-7520-4B3D-A51D-2E043FA8C0C7}" type="presParOf" srcId="{A6AA7926-4A47-4FFC-ABC0-46DA2894E5CF}" destId="{1EE8D1A0-D65A-4DA4-8BDE-AD7EBE82DDDA}" srcOrd="5" destOrd="0" presId="urn:microsoft.com/office/officeart/2008/layout/HorizontalMultiLevelHierarchy"/>
    <dgm:cxn modelId="{9D674B93-70F0-4A9D-9BF8-62D7625561A9}" type="presParOf" srcId="{1EE8D1A0-D65A-4DA4-8BDE-AD7EBE82DDDA}" destId="{B79D2E47-1EEE-432A-89B7-6F85BF8DF40F}" srcOrd="0" destOrd="0" presId="urn:microsoft.com/office/officeart/2008/layout/HorizontalMultiLevelHierarchy"/>
    <dgm:cxn modelId="{DEB1A4A5-0ABF-4B82-A932-B3656E9DA8B7}" type="presParOf" srcId="{1EE8D1A0-D65A-4DA4-8BDE-AD7EBE82DDDA}" destId="{B64EC7D8-2F91-49E5-9E89-AAE55D26ABD3}" srcOrd="1" destOrd="0" presId="urn:microsoft.com/office/officeart/2008/layout/HorizontalMultiLevelHierarchy"/>
    <dgm:cxn modelId="{C72CA4F0-D63E-47BD-B52C-9F5A325B12FD}" type="presParOf" srcId="{A6AA7926-4A47-4FFC-ABC0-46DA2894E5CF}" destId="{0CC1BF06-2642-4011-920F-D4232B40EF33}" srcOrd="6" destOrd="0" presId="urn:microsoft.com/office/officeart/2008/layout/HorizontalMultiLevelHierarchy"/>
    <dgm:cxn modelId="{A1DAD450-7B68-4BD7-AE14-85CE2C53A473}" type="presParOf" srcId="{0CC1BF06-2642-4011-920F-D4232B40EF33}" destId="{A22B96E9-8D8D-4369-B7DC-D39AAA8632B5}" srcOrd="0" destOrd="0" presId="urn:microsoft.com/office/officeart/2008/layout/HorizontalMultiLevelHierarchy"/>
    <dgm:cxn modelId="{A54E7766-5BF8-4331-AE50-7D7B9F91F045}" type="presParOf" srcId="{A6AA7926-4A47-4FFC-ABC0-46DA2894E5CF}" destId="{93527A22-8CC3-49CB-8400-DD50FB3C0932}" srcOrd="7" destOrd="0" presId="urn:microsoft.com/office/officeart/2008/layout/HorizontalMultiLevelHierarchy"/>
    <dgm:cxn modelId="{0A3D66FD-935B-4268-A29F-6BEB6E079B86}" type="presParOf" srcId="{93527A22-8CC3-49CB-8400-DD50FB3C0932}" destId="{A2D302EA-0344-4D2C-80FC-847F2436C5FC}" srcOrd="0" destOrd="0" presId="urn:microsoft.com/office/officeart/2008/layout/HorizontalMultiLevelHierarchy"/>
    <dgm:cxn modelId="{7CAA725D-E1B6-4384-A966-CA6A4B62A522}" type="presParOf" srcId="{93527A22-8CC3-49CB-8400-DD50FB3C0932}" destId="{92E2B60D-7863-4839-9197-8D26BA2D74FE}" srcOrd="1" destOrd="0" presId="urn:microsoft.com/office/officeart/2008/layout/HorizontalMultiLevelHierarchy"/>
  </dgm:cxnLst>
  <dgm:bg/>
  <dgm:whole/>
  <dgm:extLst>
    <a:ext uri="http://schemas.microsoft.com/office/drawing/2008/diagram">
      <dsp:dataModelExt xmlns:dsp="http://schemas.microsoft.com/office/drawing/2008/diagram" relId="rId6" minVer="http://schemas.openxmlformats.org/drawingml/2006/diagram"/>
    </a:ext>
    <a:ext uri="{C62137D5-CB1D-491B-B009-E17868A290BF}">
      <dgm14:recolorImg xmlns:dgm14="http://schemas.microsoft.com/office/drawing/2010/diagram" val="1"/>
    </a:ext>
  </dgm:extLst>
</dgm:dataModel>
</file>

<file path=ppt/diagrams/data5.xml><?xml version="1.0" encoding="utf-8"?>
<dgm:dataModel xmlns:dgm="http://schemas.openxmlformats.org/drawingml/2006/diagram" xmlns:a="http://schemas.openxmlformats.org/drawingml/2006/main">
  <dgm:ptLst>
    <dgm:pt modelId="{9B993B40-ABAF-457E-A94B-F2EE8C75D28E}" type="doc">
      <dgm:prSet loTypeId="urn:microsoft.com/office/officeart/2008/layout/HorizontalMultiLevelHierarchy" loCatId="hierarchy" qsTypeId="urn:microsoft.com/office/officeart/2005/8/quickstyle/simple1" qsCatId="simple" csTypeId="urn:microsoft.com/office/officeart/2005/8/colors/accent4_2" csCatId="accent4" phldr="1"/>
      <dgm:spPr/>
      <dgm:t>
        <a:bodyPr/>
        <a:lstStyle/>
        <a:p>
          <a:endParaRPr lang="fr-CA"/>
        </a:p>
      </dgm:t>
    </dgm:pt>
    <dgm:pt modelId="{A6D93D04-750A-4BED-A1C4-C688A45646BA}">
      <dgm:prSet phldrT="[Texte]" custT="1"/>
      <dgm:spPr>
        <a:solidFill>
          <a:srgbClr val="055971"/>
        </a:solidFill>
      </dgm:spPr>
      <dgm:t>
        <a:bodyPr/>
        <a:lstStyle/>
        <a:p>
          <a:r>
            <a:rPr lang="fr-CA" sz="4200" dirty="0">
              <a:solidFill>
                <a:schemeClr val="bg1"/>
              </a:solidFill>
            </a:rPr>
            <a:t>Table sectorielle</a:t>
          </a:r>
        </a:p>
      </dgm:t>
    </dgm:pt>
    <dgm:pt modelId="{7C53953A-1078-4528-BA8A-75E5391E9866}" type="parTrans" cxnId="{32C4A5B8-D373-4B7B-9B28-6C7D685B9B79}">
      <dgm:prSet/>
      <dgm:spPr/>
      <dgm:t>
        <a:bodyPr/>
        <a:lstStyle/>
        <a:p>
          <a:endParaRPr lang="fr-CA">
            <a:solidFill>
              <a:schemeClr val="tx1"/>
            </a:solidFill>
          </a:endParaRPr>
        </a:p>
      </dgm:t>
    </dgm:pt>
    <dgm:pt modelId="{46409038-B6A8-40ED-AB2A-58E78500434F}" type="sibTrans" cxnId="{32C4A5B8-D373-4B7B-9B28-6C7D685B9B79}">
      <dgm:prSet/>
      <dgm:spPr/>
      <dgm:t>
        <a:bodyPr/>
        <a:lstStyle/>
        <a:p>
          <a:endParaRPr lang="fr-CA">
            <a:solidFill>
              <a:schemeClr val="tx1"/>
            </a:solidFill>
          </a:endParaRPr>
        </a:p>
      </dgm:t>
    </dgm:pt>
    <dgm:pt modelId="{42DFA2BA-E748-4D98-89FF-04F8F71BB1E5}">
      <dgm:prSet phldrT="[Texte]" custT="1"/>
      <dgm:spPr>
        <a:solidFill>
          <a:srgbClr val="4EA74C"/>
        </a:solidFill>
      </dgm:spPr>
      <dgm:t>
        <a:bodyPr/>
        <a:lstStyle/>
        <a:p>
          <a:r>
            <a:rPr lang="fr-CA" sz="3800" dirty="0">
              <a:solidFill>
                <a:schemeClr val="bg1"/>
              </a:solidFill>
            </a:rPr>
            <a:t> FNEEQ </a:t>
          </a:r>
          <a:endParaRPr lang="fr-CA" sz="2400" dirty="0">
            <a:solidFill>
              <a:schemeClr val="bg1"/>
            </a:solidFill>
          </a:endParaRPr>
        </a:p>
      </dgm:t>
    </dgm:pt>
    <dgm:pt modelId="{AC04FFD4-D7CA-4FE3-998B-A64C924F2FBC}" type="parTrans" cxnId="{09CAEF73-B0C1-45F8-86AC-B030A2BEEFDA}">
      <dgm:prSet/>
      <dgm:spPr/>
      <dgm:t>
        <a:bodyPr/>
        <a:lstStyle/>
        <a:p>
          <a:endParaRPr lang="fr-CA">
            <a:solidFill>
              <a:schemeClr val="tx1"/>
            </a:solidFill>
          </a:endParaRPr>
        </a:p>
      </dgm:t>
    </dgm:pt>
    <dgm:pt modelId="{9EB272E9-6C13-40F1-AB11-CDFB672E6681}" type="sibTrans" cxnId="{09CAEF73-B0C1-45F8-86AC-B030A2BEEFDA}">
      <dgm:prSet/>
      <dgm:spPr/>
      <dgm:t>
        <a:bodyPr/>
        <a:lstStyle/>
        <a:p>
          <a:endParaRPr lang="fr-CA">
            <a:solidFill>
              <a:schemeClr val="tx1"/>
            </a:solidFill>
          </a:endParaRPr>
        </a:p>
      </dgm:t>
    </dgm:pt>
    <dgm:pt modelId="{3D6E53FF-9602-46BB-93E9-E61CF8FB311A}">
      <dgm:prSet phldrT="[Texte]"/>
      <dgm:spPr>
        <a:solidFill>
          <a:schemeClr val="tx1">
            <a:lumMod val="85000"/>
            <a:lumOff val="15000"/>
          </a:schemeClr>
        </a:solidFill>
      </dgm:spPr>
      <dgm:t>
        <a:bodyPr/>
        <a:lstStyle/>
        <a:p>
          <a:r>
            <a:rPr lang="fr-CA" dirty="0">
              <a:solidFill>
                <a:schemeClr val="bg1"/>
              </a:solidFill>
            </a:rPr>
            <a:t>CPNC</a:t>
          </a:r>
        </a:p>
      </dgm:t>
    </dgm:pt>
    <dgm:pt modelId="{F88E9532-F807-4EE9-994F-AA76B08F2155}" type="parTrans" cxnId="{41267C5B-F69D-4A29-9EAA-0287310C4F93}">
      <dgm:prSet/>
      <dgm:spPr/>
      <dgm:t>
        <a:bodyPr/>
        <a:lstStyle/>
        <a:p>
          <a:endParaRPr lang="fr-CA">
            <a:solidFill>
              <a:schemeClr val="tx1"/>
            </a:solidFill>
          </a:endParaRPr>
        </a:p>
      </dgm:t>
    </dgm:pt>
    <dgm:pt modelId="{2D91D886-5CEE-4E6A-A917-94693897A9EE}" type="sibTrans" cxnId="{41267C5B-F69D-4A29-9EAA-0287310C4F93}">
      <dgm:prSet/>
      <dgm:spPr/>
      <dgm:t>
        <a:bodyPr/>
        <a:lstStyle/>
        <a:p>
          <a:endParaRPr lang="fr-CA">
            <a:solidFill>
              <a:schemeClr val="tx1"/>
            </a:solidFill>
          </a:endParaRPr>
        </a:p>
      </dgm:t>
    </dgm:pt>
    <dgm:pt modelId="{43E71590-EBDC-400C-9CFF-FCC570374CC0}">
      <dgm:prSet phldrT="[Texte]" custT="1"/>
      <dgm:spPr>
        <a:solidFill>
          <a:srgbClr val="D65134"/>
        </a:solidFill>
      </dgm:spPr>
      <dgm:t>
        <a:bodyPr/>
        <a:lstStyle/>
        <a:p>
          <a:r>
            <a:rPr lang="fr-CA" sz="3600" dirty="0">
              <a:solidFill>
                <a:schemeClr val="bg1"/>
              </a:solidFill>
            </a:rPr>
            <a:t>FEC</a:t>
          </a:r>
        </a:p>
      </dgm:t>
    </dgm:pt>
    <dgm:pt modelId="{BBE2420A-A99B-45B1-B3AA-908D7424A74C}" type="parTrans" cxnId="{52AAB2C8-40CE-4DD2-99C9-E5E7150364F9}">
      <dgm:prSet/>
      <dgm:spPr/>
      <dgm:t>
        <a:bodyPr/>
        <a:lstStyle/>
        <a:p>
          <a:endParaRPr lang="fr-CA"/>
        </a:p>
      </dgm:t>
    </dgm:pt>
    <dgm:pt modelId="{CF7CEADA-C341-4B66-B85A-31855010DEFF}" type="sibTrans" cxnId="{52AAB2C8-40CE-4DD2-99C9-E5E7150364F9}">
      <dgm:prSet/>
      <dgm:spPr/>
      <dgm:t>
        <a:bodyPr/>
        <a:lstStyle/>
        <a:p>
          <a:endParaRPr lang="fr-CA"/>
        </a:p>
      </dgm:t>
    </dgm:pt>
    <dgm:pt modelId="{755AA86C-83B6-4CE6-A580-7342C7624485}" type="pres">
      <dgm:prSet presAssocID="{9B993B40-ABAF-457E-A94B-F2EE8C75D28E}" presName="Name0" presStyleCnt="0">
        <dgm:presLayoutVars>
          <dgm:chPref val="1"/>
          <dgm:dir/>
          <dgm:animOne val="branch"/>
          <dgm:animLvl val="lvl"/>
          <dgm:resizeHandles val="exact"/>
        </dgm:presLayoutVars>
      </dgm:prSet>
      <dgm:spPr/>
    </dgm:pt>
    <dgm:pt modelId="{54258FE8-DF94-40B5-BA37-6B462A8E70A5}" type="pres">
      <dgm:prSet presAssocID="{A6D93D04-750A-4BED-A1C4-C688A45646BA}" presName="root1" presStyleCnt="0"/>
      <dgm:spPr/>
    </dgm:pt>
    <dgm:pt modelId="{9C35D657-B166-4266-8908-7D707863AF1E}" type="pres">
      <dgm:prSet presAssocID="{A6D93D04-750A-4BED-A1C4-C688A45646BA}" presName="LevelOneTextNode" presStyleLbl="node0" presStyleIdx="0" presStyleCnt="1" custScaleX="296109" custScaleY="99137" custLinFactNeighborY="-1066">
        <dgm:presLayoutVars>
          <dgm:chPref val="3"/>
        </dgm:presLayoutVars>
      </dgm:prSet>
      <dgm:spPr/>
    </dgm:pt>
    <dgm:pt modelId="{006B0416-7FDD-40A4-BBE3-15EC9A1FCB3B}" type="pres">
      <dgm:prSet presAssocID="{A6D93D04-750A-4BED-A1C4-C688A45646BA}" presName="level2hierChild" presStyleCnt="0"/>
      <dgm:spPr/>
    </dgm:pt>
    <dgm:pt modelId="{11E94BCD-8280-410B-881F-3E026195F78C}" type="pres">
      <dgm:prSet presAssocID="{AC04FFD4-D7CA-4FE3-998B-A64C924F2FBC}" presName="conn2-1" presStyleLbl="parChTrans1D2" presStyleIdx="0" presStyleCnt="3"/>
      <dgm:spPr/>
    </dgm:pt>
    <dgm:pt modelId="{0C9792F7-048F-4008-9D2C-6E3739CB2F60}" type="pres">
      <dgm:prSet presAssocID="{AC04FFD4-D7CA-4FE3-998B-A64C924F2FBC}" presName="connTx" presStyleLbl="parChTrans1D2" presStyleIdx="0" presStyleCnt="3"/>
      <dgm:spPr/>
    </dgm:pt>
    <dgm:pt modelId="{2E9ECDAA-E981-4DCA-B05D-BA99D2016237}" type="pres">
      <dgm:prSet presAssocID="{42DFA2BA-E748-4D98-89FF-04F8F71BB1E5}" presName="root2" presStyleCnt="0"/>
      <dgm:spPr/>
    </dgm:pt>
    <dgm:pt modelId="{9C0DB7A0-504A-456F-B318-30D3E3343DAD}" type="pres">
      <dgm:prSet presAssocID="{42DFA2BA-E748-4D98-89FF-04F8F71BB1E5}" presName="LevelTwoTextNode" presStyleLbl="node2" presStyleIdx="0" presStyleCnt="3" custScaleX="95052" custScaleY="99361" custLinFactNeighborX="20964" custLinFactNeighborY="-83117">
        <dgm:presLayoutVars>
          <dgm:chPref val="3"/>
        </dgm:presLayoutVars>
      </dgm:prSet>
      <dgm:spPr/>
    </dgm:pt>
    <dgm:pt modelId="{C72DE641-B46B-47E7-B90F-0855CAAC161F}" type="pres">
      <dgm:prSet presAssocID="{42DFA2BA-E748-4D98-89FF-04F8F71BB1E5}" presName="level3hierChild" presStyleCnt="0"/>
      <dgm:spPr/>
    </dgm:pt>
    <dgm:pt modelId="{3A5F2350-D2D8-4B29-93BD-0B9AB3B16BC9}" type="pres">
      <dgm:prSet presAssocID="{BBE2420A-A99B-45B1-B3AA-908D7424A74C}" presName="conn2-1" presStyleLbl="parChTrans1D2" presStyleIdx="1" presStyleCnt="3"/>
      <dgm:spPr/>
    </dgm:pt>
    <dgm:pt modelId="{4829FFCD-F287-44AB-90D6-93C47414BF3B}" type="pres">
      <dgm:prSet presAssocID="{BBE2420A-A99B-45B1-B3AA-908D7424A74C}" presName="connTx" presStyleLbl="parChTrans1D2" presStyleIdx="1" presStyleCnt="3"/>
      <dgm:spPr/>
    </dgm:pt>
    <dgm:pt modelId="{25748D46-C431-4927-8B6A-E955F8524520}" type="pres">
      <dgm:prSet presAssocID="{43E71590-EBDC-400C-9CFF-FCC570374CC0}" presName="root2" presStyleCnt="0"/>
      <dgm:spPr/>
    </dgm:pt>
    <dgm:pt modelId="{8B6A3129-5305-4E3D-8326-7842E25EB602}" type="pres">
      <dgm:prSet presAssocID="{43E71590-EBDC-400C-9CFF-FCC570374CC0}" presName="LevelTwoTextNode" presStyleLbl="node2" presStyleIdx="1" presStyleCnt="3" custScaleX="93840" custScaleY="104886" custLinFactNeighborX="23620" custLinFactNeighborY="-3330">
        <dgm:presLayoutVars>
          <dgm:chPref val="3"/>
        </dgm:presLayoutVars>
      </dgm:prSet>
      <dgm:spPr/>
    </dgm:pt>
    <dgm:pt modelId="{C1FB8A2F-4698-4406-87D9-D3B8852A8F25}" type="pres">
      <dgm:prSet presAssocID="{43E71590-EBDC-400C-9CFF-FCC570374CC0}" presName="level3hierChild" presStyleCnt="0"/>
      <dgm:spPr/>
    </dgm:pt>
    <dgm:pt modelId="{DDAD7709-A36D-440F-A500-963F7BA0D6F8}" type="pres">
      <dgm:prSet presAssocID="{F88E9532-F807-4EE9-994F-AA76B08F2155}" presName="conn2-1" presStyleLbl="parChTrans1D2" presStyleIdx="2" presStyleCnt="3"/>
      <dgm:spPr/>
    </dgm:pt>
    <dgm:pt modelId="{BFB38ECD-4A44-4A8C-8347-D7768E043EB9}" type="pres">
      <dgm:prSet presAssocID="{F88E9532-F807-4EE9-994F-AA76B08F2155}" presName="connTx" presStyleLbl="parChTrans1D2" presStyleIdx="2" presStyleCnt="3"/>
      <dgm:spPr/>
    </dgm:pt>
    <dgm:pt modelId="{2D1D9C05-545E-496F-A11A-C36B2B57C5B6}" type="pres">
      <dgm:prSet presAssocID="{3D6E53FF-9602-46BB-93E9-E61CF8FB311A}" presName="root2" presStyleCnt="0"/>
      <dgm:spPr/>
    </dgm:pt>
    <dgm:pt modelId="{72FE4641-E08A-49A9-91FE-43495D716A06}" type="pres">
      <dgm:prSet presAssocID="{3D6E53FF-9602-46BB-93E9-E61CF8FB311A}" presName="LevelTwoTextNode" presStyleLbl="node2" presStyleIdx="2" presStyleCnt="3" custLinFactNeighborX="20964" custLinFactNeighborY="69164">
        <dgm:presLayoutVars>
          <dgm:chPref val="3"/>
        </dgm:presLayoutVars>
      </dgm:prSet>
      <dgm:spPr/>
    </dgm:pt>
    <dgm:pt modelId="{36915F27-033F-4BFA-86B5-7D3F7C680A66}" type="pres">
      <dgm:prSet presAssocID="{3D6E53FF-9602-46BB-93E9-E61CF8FB311A}" presName="level3hierChild" presStyleCnt="0"/>
      <dgm:spPr/>
    </dgm:pt>
  </dgm:ptLst>
  <dgm:cxnLst>
    <dgm:cxn modelId="{B0D52900-73F6-4BF2-AEEF-523AEFC6FB6F}" type="presOf" srcId="{3D6E53FF-9602-46BB-93E9-E61CF8FB311A}" destId="{72FE4641-E08A-49A9-91FE-43495D716A06}" srcOrd="0" destOrd="0" presId="urn:microsoft.com/office/officeart/2008/layout/HorizontalMultiLevelHierarchy"/>
    <dgm:cxn modelId="{0A28841B-7987-460C-86E9-312AE04E9EDD}" type="presOf" srcId="{9B993B40-ABAF-457E-A94B-F2EE8C75D28E}" destId="{755AA86C-83B6-4CE6-A580-7342C7624485}" srcOrd="0" destOrd="0" presId="urn:microsoft.com/office/officeart/2008/layout/HorizontalMultiLevelHierarchy"/>
    <dgm:cxn modelId="{62676A1C-57D6-4B24-987D-957B553B06B9}" type="presOf" srcId="{BBE2420A-A99B-45B1-B3AA-908D7424A74C}" destId="{4829FFCD-F287-44AB-90D6-93C47414BF3B}" srcOrd="1" destOrd="0" presId="urn:microsoft.com/office/officeart/2008/layout/HorizontalMultiLevelHierarchy"/>
    <dgm:cxn modelId="{1FA0082C-A368-4BD5-A247-5B95E27B45B9}" type="presOf" srcId="{F88E9532-F807-4EE9-994F-AA76B08F2155}" destId="{DDAD7709-A36D-440F-A500-963F7BA0D6F8}" srcOrd="0" destOrd="0" presId="urn:microsoft.com/office/officeart/2008/layout/HorizontalMultiLevelHierarchy"/>
    <dgm:cxn modelId="{1789D340-F5AF-4BF3-A224-0BF0B7503A50}" type="presOf" srcId="{42DFA2BA-E748-4D98-89FF-04F8F71BB1E5}" destId="{9C0DB7A0-504A-456F-B318-30D3E3343DAD}" srcOrd="0" destOrd="0" presId="urn:microsoft.com/office/officeart/2008/layout/HorizontalMultiLevelHierarchy"/>
    <dgm:cxn modelId="{41267C5B-F69D-4A29-9EAA-0287310C4F93}" srcId="{A6D93D04-750A-4BED-A1C4-C688A45646BA}" destId="{3D6E53FF-9602-46BB-93E9-E61CF8FB311A}" srcOrd="2" destOrd="0" parTransId="{F88E9532-F807-4EE9-994F-AA76B08F2155}" sibTransId="{2D91D886-5CEE-4E6A-A917-94693897A9EE}"/>
    <dgm:cxn modelId="{09CAEF73-B0C1-45F8-86AC-B030A2BEEFDA}" srcId="{A6D93D04-750A-4BED-A1C4-C688A45646BA}" destId="{42DFA2BA-E748-4D98-89FF-04F8F71BB1E5}" srcOrd="0" destOrd="0" parTransId="{AC04FFD4-D7CA-4FE3-998B-A64C924F2FBC}" sibTransId="{9EB272E9-6C13-40F1-AB11-CDFB672E6681}"/>
    <dgm:cxn modelId="{5DA62477-7414-4967-8A1C-D6992541399D}" type="presOf" srcId="{AC04FFD4-D7CA-4FE3-998B-A64C924F2FBC}" destId="{11E94BCD-8280-410B-881F-3E026195F78C}" srcOrd="0" destOrd="0" presId="urn:microsoft.com/office/officeart/2008/layout/HorizontalMultiLevelHierarchy"/>
    <dgm:cxn modelId="{56650F7C-C352-4F96-A6CE-AC665CD4E775}" type="presOf" srcId="{AC04FFD4-D7CA-4FE3-998B-A64C924F2FBC}" destId="{0C9792F7-048F-4008-9D2C-6E3739CB2F60}" srcOrd="1" destOrd="0" presId="urn:microsoft.com/office/officeart/2008/layout/HorizontalMultiLevelHierarchy"/>
    <dgm:cxn modelId="{32C4A5B8-D373-4B7B-9B28-6C7D685B9B79}" srcId="{9B993B40-ABAF-457E-A94B-F2EE8C75D28E}" destId="{A6D93D04-750A-4BED-A1C4-C688A45646BA}" srcOrd="0" destOrd="0" parTransId="{7C53953A-1078-4528-BA8A-75E5391E9866}" sibTransId="{46409038-B6A8-40ED-AB2A-58E78500434F}"/>
    <dgm:cxn modelId="{84456AB9-46A5-4739-A7AD-B5530FD2D941}" type="presOf" srcId="{F88E9532-F807-4EE9-994F-AA76B08F2155}" destId="{BFB38ECD-4A44-4A8C-8347-D7768E043EB9}" srcOrd="1" destOrd="0" presId="urn:microsoft.com/office/officeart/2008/layout/HorizontalMultiLevelHierarchy"/>
    <dgm:cxn modelId="{52AAB2C8-40CE-4DD2-99C9-E5E7150364F9}" srcId="{A6D93D04-750A-4BED-A1C4-C688A45646BA}" destId="{43E71590-EBDC-400C-9CFF-FCC570374CC0}" srcOrd="1" destOrd="0" parTransId="{BBE2420A-A99B-45B1-B3AA-908D7424A74C}" sibTransId="{CF7CEADA-C341-4B66-B85A-31855010DEFF}"/>
    <dgm:cxn modelId="{77B96BCF-52EF-4783-89DF-76D924BDC2E4}" type="presOf" srcId="{BBE2420A-A99B-45B1-B3AA-908D7424A74C}" destId="{3A5F2350-D2D8-4B29-93BD-0B9AB3B16BC9}" srcOrd="0" destOrd="0" presId="urn:microsoft.com/office/officeart/2008/layout/HorizontalMultiLevelHierarchy"/>
    <dgm:cxn modelId="{EC46FBED-BB62-4E11-884B-DD884B5735E1}" type="presOf" srcId="{A6D93D04-750A-4BED-A1C4-C688A45646BA}" destId="{9C35D657-B166-4266-8908-7D707863AF1E}" srcOrd="0" destOrd="0" presId="urn:microsoft.com/office/officeart/2008/layout/HorizontalMultiLevelHierarchy"/>
    <dgm:cxn modelId="{F3C4E0FE-C028-44D8-8C39-EC4BF0D88262}" type="presOf" srcId="{43E71590-EBDC-400C-9CFF-FCC570374CC0}" destId="{8B6A3129-5305-4E3D-8326-7842E25EB602}" srcOrd="0" destOrd="0" presId="urn:microsoft.com/office/officeart/2008/layout/HorizontalMultiLevelHierarchy"/>
    <dgm:cxn modelId="{5BE6BADD-9CCB-43D5-AACA-5531010D5A26}" type="presParOf" srcId="{755AA86C-83B6-4CE6-A580-7342C7624485}" destId="{54258FE8-DF94-40B5-BA37-6B462A8E70A5}" srcOrd="0" destOrd="0" presId="urn:microsoft.com/office/officeart/2008/layout/HorizontalMultiLevelHierarchy"/>
    <dgm:cxn modelId="{1E90CE84-C0F4-4CED-9A67-5CAFF9504043}" type="presParOf" srcId="{54258FE8-DF94-40B5-BA37-6B462A8E70A5}" destId="{9C35D657-B166-4266-8908-7D707863AF1E}" srcOrd="0" destOrd="0" presId="urn:microsoft.com/office/officeart/2008/layout/HorizontalMultiLevelHierarchy"/>
    <dgm:cxn modelId="{E2CD7E07-90E1-4186-A0E1-E97B9418C46E}" type="presParOf" srcId="{54258FE8-DF94-40B5-BA37-6B462A8E70A5}" destId="{006B0416-7FDD-40A4-BBE3-15EC9A1FCB3B}" srcOrd="1" destOrd="0" presId="urn:microsoft.com/office/officeart/2008/layout/HorizontalMultiLevelHierarchy"/>
    <dgm:cxn modelId="{17FC3645-0DB1-440D-AE62-65C4E6152EAB}" type="presParOf" srcId="{006B0416-7FDD-40A4-BBE3-15EC9A1FCB3B}" destId="{11E94BCD-8280-410B-881F-3E026195F78C}" srcOrd="0" destOrd="0" presId="urn:microsoft.com/office/officeart/2008/layout/HorizontalMultiLevelHierarchy"/>
    <dgm:cxn modelId="{9C52C63F-EF53-43F5-BC4B-377DD5A491E1}" type="presParOf" srcId="{11E94BCD-8280-410B-881F-3E026195F78C}" destId="{0C9792F7-048F-4008-9D2C-6E3739CB2F60}" srcOrd="0" destOrd="0" presId="urn:microsoft.com/office/officeart/2008/layout/HorizontalMultiLevelHierarchy"/>
    <dgm:cxn modelId="{B037EAE9-CE9A-4E8A-98EC-527C9CEC8DF8}" type="presParOf" srcId="{006B0416-7FDD-40A4-BBE3-15EC9A1FCB3B}" destId="{2E9ECDAA-E981-4DCA-B05D-BA99D2016237}" srcOrd="1" destOrd="0" presId="urn:microsoft.com/office/officeart/2008/layout/HorizontalMultiLevelHierarchy"/>
    <dgm:cxn modelId="{2DFADE28-F89A-4C79-BA35-A8AA3506E93F}" type="presParOf" srcId="{2E9ECDAA-E981-4DCA-B05D-BA99D2016237}" destId="{9C0DB7A0-504A-456F-B318-30D3E3343DAD}" srcOrd="0" destOrd="0" presId="urn:microsoft.com/office/officeart/2008/layout/HorizontalMultiLevelHierarchy"/>
    <dgm:cxn modelId="{739433D1-66B2-4D04-A849-82F0DEFBBDEC}" type="presParOf" srcId="{2E9ECDAA-E981-4DCA-B05D-BA99D2016237}" destId="{C72DE641-B46B-47E7-B90F-0855CAAC161F}" srcOrd="1" destOrd="0" presId="urn:microsoft.com/office/officeart/2008/layout/HorizontalMultiLevelHierarchy"/>
    <dgm:cxn modelId="{CD064D2E-F993-4EE0-B407-F2E6A2B99E0E}" type="presParOf" srcId="{006B0416-7FDD-40A4-BBE3-15EC9A1FCB3B}" destId="{3A5F2350-D2D8-4B29-93BD-0B9AB3B16BC9}" srcOrd="2" destOrd="0" presId="urn:microsoft.com/office/officeart/2008/layout/HorizontalMultiLevelHierarchy"/>
    <dgm:cxn modelId="{D6EB5356-72FF-4C38-8ECE-3C217BC428EC}" type="presParOf" srcId="{3A5F2350-D2D8-4B29-93BD-0B9AB3B16BC9}" destId="{4829FFCD-F287-44AB-90D6-93C47414BF3B}" srcOrd="0" destOrd="0" presId="urn:microsoft.com/office/officeart/2008/layout/HorizontalMultiLevelHierarchy"/>
    <dgm:cxn modelId="{6BDC4309-3B64-47A5-A930-6117D158C5BF}" type="presParOf" srcId="{006B0416-7FDD-40A4-BBE3-15EC9A1FCB3B}" destId="{25748D46-C431-4927-8B6A-E955F8524520}" srcOrd="3" destOrd="0" presId="urn:microsoft.com/office/officeart/2008/layout/HorizontalMultiLevelHierarchy"/>
    <dgm:cxn modelId="{61281574-9321-4C3D-AE4E-09C73627D4A4}" type="presParOf" srcId="{25748D46-C431-4927-8B6A-E955F8524520}" destId="{8B6A3129-5305-4E3D-8326-7842E25EB602}" srcOrd="0" destOrd="0" presId="urn:microsoft.com/office/officeart/2008/layout/HorizontalMultiLevelHierarchy"/>
    <dgm:cxn modelId="{99EEEEF4-8F72-4ED1-989A-ED7D987CD771}" type="presParOf" srcId="{25748D46-C431-4927-8B6A-E955F8524520}" destId="{C1FB8A2F-4698-4406-87D9-D3B8852A8F25}" srcOrd="1" destOrd="0" presId="urn:microsoft.com/office/officeart/2008/layout/HorizontalMultiLevelHierarchy"/>
    <dgm:cxn modelId="{92A1ACBB-93A2-4FC1-8228-D03283124B06}" type="presParOf" srcId="{006B0416-7FDD-40A4-BBE3-15EC9A1FCB3B}" destId="{DDAD7709-A36D-440F-A500-963F7BA0D6F8}" srcOrd="4" destOrd="0" presId="urn:microsoft.com/office/officeart/2008/layout/HorizontalMultiLevelHierarchy"/>
    <dgm:cxn modelId="{7B393E72-3130-4D1F-8CD0-E8A54A41652B}" type="presParOf" srcId="{DDAD7709-A36D-440F-A500-963F7BA0D6F8}" destId="{BFB38ECD-4A44-4A8C-8347-D7768E043EB9}" srcOrd="0" destOrd="0" presId="urn:microsoft.com/office/officeart/2008/layout/HorizontalMultiLevelHierarchy"/>
    <dgm:cxn modelId="{12C35444-3EC5-40E8-9304-90FB1DB6D4FC}" type="presParOf" srcId="{006B0416-7FDD-40A4-BBE3-15EC9A1FCB3B}" destId="{2D1D9C05-545E-496F-A11A-C36B2B57C5B6}" srcOrd="5" destOrd="0" presId="urn:microsoft.com/office/officeart/2008/layout/HorizontalMultiLevelHierarchy"/>
    <dgm:cxn modelId="{EC743B96-AD09-4542-98BF-56A217180D32}" type="presParOf" srcId="{2D1D9C05-545E-496F-A11A-C36B2B57C5B6}" destId="{72FE4641-E08A-49A9-91FE-43495D716A06}" srcOrd="0" destOrd="0" presId="urn:microsoft.com/office/officeart/2008/layout/HorizontalMultiLevelHierarchy"/>
    <dgm:cxn modelId="{5DFE1B45-1782-4D93-A4C5-6962ED53EBC8}" type="presParOf" srcId="{2D1D9C05-545E-496F-A11A-C36B2B57C5B6}" destId="{36915F27-033F-4BFA-86B5-7D3F7C680A66}" srcOrd="1" destOrd="0" presId="urn:microsoft.com/office/officeart/2008/layout/HorizontalMultiLevelHierarchy"/>
  </dgm:cxnLst>
  <dgm:bg/>
  <dgm:whole/>
  <dgm:extLst>
    <a:ext uri="http://schemas.microsoft.com/office/drawing/2008/diagram">
      <dsp:dataModelExt xmlns:dsp="http://schemas.microsoft.com/office/drawing/2008/diagram" relId="rId7" minVer="http://schemas.openxmlformats.org/drawingml/2006/diagram"/>
    </a:ext>
  </dgm:extLst>
</dgm:dataModel>
</file>

<file path=ppt/diagrams/data6.xml><?xml version="1.0" encoding="utf-8"?>
<dgm:dataModel xmlns:dgm="http://schemas.openxmlformats.org/drawingml/2006/diagram" xmlns:a="http://schemas.openxmlformats.org/drawingml/2006/main">
  <dgm:ptLst>
    <dgm:pt modelId="{43084FF3-4D77-42B1-89AF-E8EB3C066872}" type="doc">
      <dgm:prSet loTypeId="urn:microsoft.com/office/officeart/2005/8/layout/vList4" loCatId="list" qsTypeId="urn:microsoft.com/office/officeart/2005/8/quickstyle/simple1" qsCatId="simple" csTypeId="urn:microsoft.com/office/officeart/2005/8/colors/accent1_1" csCatId="accent1" phldr="1"/>
      <dgm:spPr/>
      <dgm:t>
        <a:bodyPr/>
        <a:lstStyle/>
        <a:p>
          <a:endParaRPr lang="fr-CA"/>
        </a:p>
      </dgm:t>
    </dgm:pt>
    <dgm:pt modelId="{FD98B707-D104-46AB-B504-30D4382687EC}">
      <dgm:prSet phldrT="[Texte]"/>
      <dgm:spPr/>
      <dgm:t>
        <a:bodyPr anchor="ctr"/>
        <a:lstStyle/>
        <a:p>
          <a:r>
            <a:rPr lang="fr-CA" dirty="0"/>
            <a:t>Table centrale</a:t>
          </a:r>
        </a:p>
      </dgm:t>
    </dgm:pt>
    <dgm:pt modelId="{6D4854C9-06AD-4741-9277-859773009165}" type="parTrans" cxnId="{E660CFAE-BD27-4A62-AA48-B12A56283879}">
      <dgm:prSet/>
      <dgm:spPr/>
      <dgm:t>
        <a:bodyPr/>
        <a:lstStyle/>
        <a:p>
          <a:endParaRPr lang="fr-CA"/>
        </a:p>
      </dgm:t>
    </dgm:pt>
    <dgm:pt modelId="{7DE3CFB1-9270-4396-BD14-FD9964440823}" type="sibTrans" cxnId="{E660CFAE-BD27-4A62-AA48-B12A56283879}">
      <dgm:prSet/>
      <dgm:spPr/>
      <dgm:t>
        <a:bodyPr/>
        <a:lstStyle/>
        <a:p>
          <a:endParaRPr lang="fr-CA"/>
        </a:p>
      </dgm:t>
    </dgm:pt>
    <dgm:pt modelId="{46A5E77A-E17E-424C-B7FB-DCD9BB30E849}">
      <dgm:prSet phldrT="[Texte]"/>
      <dgm:spPr/>
      <dgm:t>
        <a:bodyPr anchor="ctr"/>
        <a:lstStyle/>
        <a:p>
          <a:r>
            <a:rPr lang="fr-CA" dirty="0"/>
            <a:t>Négociation nationale des </a:t>
          </a:r>
          <a:r>
            <a:rPr lang="fr-CA" b="1" dirty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rPr>
            <a:t>matières communes à toutes les travailleuses et à tous les travailleurs </a:t>
          </a:r>
          <a:r>
            <a:rPr lang="fr-CA" dirty="0"/>
            <a:t>du secteur public; </a:t>
          </a:r>
        </a:p>
      </dgm:t>
    </dgm:pt>
    <dgm:pt modelId="{1319FB74-7ED0-44C7-926D-F03F686D9590}" type="parTrans" cxnId="{B97F6E66-8054-4455-806B-63D229BEBE6B}">
      <dgm:prSet/>
      <dgm:spPr/>
      <dgm:t>
        <a:bodyPr/>
        <a:lstStyle/>
        <a:p>
          <a:endParaRPr lang="fr-CA"/>
        </a:p>
      </dgm:t>
    </dgm:pt>
    <dgm:pt modelId="{00AF0CC3-6702-4852-932B-08685E752290}" type="sibTrans" cxnId="{B97F6E66-8054-4455-806B-63D229BEBE6B}">
      <dgm:prSet/>
      <dgm:spPr/>
      <dgm:t>
        <a:bodyPr/>
        <a:lstStyle/>
        <a:p>
          <a:endParaRPr lang="fr-CA"/>
        </a:p>
      </dgm:t>
    </dgm:pt>
    <dgm:pt modelId="{4543CD42-2D38-4E50-BBB7-F4C1D080C2BF}">
      <dgm:prSet phldrT="[Texte]"/>
      <dgm:spPr/>
      <dgm:t>
        <a:bodyPr anchor="ctr"/>
        <a:lstStyle/>
        <a:p>
          <a:r>
            <a:rPr lang="fr-CA" dirty="0"/>
            <a:t>Salaires, retraite, droits parentaux, etc. </a:t>
          </a:r>
        </a:p>
      </dgm:t>
    </dgm:pt>
    <dgm:pt modelId="{95C11359-747D-4AF1-8AAD-E67E6ED518EB}" type="parTrans" cxnId="{6242553B-422E-4FA4-9BEA-D3A27748CFBE}">
      <dgm:prSet/>
      <dgm:spPr/>
      <dgm:t>
        <a:bodyPr/>
        <a:lstStyle/>
        <a:p>
          <a:endParaRPr lang="fr-CA"/>
        </a:p>
      </dgm:t>
    </dgm:pt>
    <dgm:pt modelId="{1439486D-F736-4724-845E-17B8A71ED44E}" type="sibTrans" cxnId="{6242553B-422E-4FA4-9BEA-D3A27748CFBE}">
      <dgm:prSet/>
      <dgm:spPr/>
      <dgm:t>
        <a:bodyPr/>
        <a:lstStyle/>
        <a:p>
          <a:endParaRPr lang="fr-CA"/>
        </a:p>
      </dgm:t>
    </dgm:pt>
    <dgm:pt modelId="{5143BFA8-3371-4D05-97F3-4C7875BBF21D}">
      <dgm:prSet phldrT="[Texte]"/>
      <dgm:spPr/>
      <dgm:t>
        <a:bodyPr anchor="ctr"/>
        <a:lstStyle/>
        <a:p>
          <a:r>
            <a:rPr lang="fr-CA" dirty="0"/>
            <a:t>Table sectorielle</a:t>
          </a:r>
        </a:p>
      </dgm:t>
    </dgm:pt>
    <dgm:pt modelId="{BBB80353-3B42-4373-8821-157F2545BC94}" type="parTrans" cxnId="{066A5516-0AEA-4A7E-9C57-CBFEECBEE8BC}">
      <dgm:prSet/>
      <dgm:spPr/>
      <dgm:t>
        <a:bodyPr/>
        <a:lstStyle/>
        <a:p>
          <a:endParaRPr lang="fr-CA"/>
        </a:p>
      </dgm:t>
    </dgm:pt>
    <dgm:pt modelId="{3FBA59EF-0013-491E-9097-E6066143AE64}" type="sibTrans" cxnId="{066A5516-0AEA-4A7E-9C57-CBFEECBEE8BC}">
      <dgm:prSet/>
      <dgm:spPr/>
      <dgm:t>
        <a:bodyPr/>
        <a:lstStyle/>
        <a:p>
          <a:endParaRPr lang="fr-CA"/>
        </a:p>
      </dgm:t>
    </dgm:pt>
    <dgm:pt modelId="{D50DE4E9-D625-44CB-9855-1B3B587C74F2}">
      <dgm:prSet phldrT="[Texte]"/>
      <dgm:spPr/>
      <dgm:t>
        <a:bodyPr anchor="ctr"/>
        <a:lstStyle/>
        <a:p>
          <a:r>
            <a:rPr lang="fr-CA" dirty="0"/>
            <a:t>Négociation des </a:t>
          </a:r>
          <a:r>
            <a:rPr lang="fr-CA" b="1" dirty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rPr>
            <a:t>enjeux concernant spécifiquement les enseignant.es de cégep</a:t>
          </a:r>
          <a:r>
            <a:rPr lang="fr-CA" dirty="0"/>
            <a:t>;</a:t>
          </a:r>
        </a:p>
      </dgm:t>
    </dgm:pt>
    <dgm:pt modelId="{9EF050FE-4EDB-4F49-BA9E-C103C3707C36}" type="parTrans" cxnId="{90262FF7-557A-4E47-87BC-B8F032A3E3FB}">
      <dgm:prSet/>
      <dgm:spPr/>
      <dgm:t>
        <a:bodyPr/>
        <a:lstStyle/>
        <a:p>
          <a:endParaRPr lang="fr-CA"/>
        </a:p>
      </dgm:t>
    </dgm:pt>
    <dgm:pt modelId="{6BD2782D-EEEE-4512-AAEC-AE634BCC5DCC}" type="sibTrans" cxnId="{90262FF7-557A-4E47-87BC-B8F032A3E3FB}">
      <dgm:prSet/>
      <dgm:spPr/>
      <dgm:t>
        <a:bodyPr/>
        <a:lstStyle/>
        <a:p>
          <a:endParaRPr lang="fr-CA"/>
        </a:p>
      </dgm:t>
    </dgm:pt>
    <dgm:pt modelId="{75A35652-8686-44F5-9A17-9829176E1CA4}">
      <dgm:prSet phldrT="[Texte]"/>
      <dgm:spPr/>
      <dgm:t>
        <a:bodyPr anchor="ctr"/>
        <a:lstStyle/>
        <a:p>
          <a:r>
            <a:rPr lang="fr-CA" dirty="0"/>
            <a:t>Toutes les autres dispositions de la convention (sécurité d’emploi, tâche, congés, perfectionnement, annexes particulières, etc.</a:t>
          </a:r>
        </a:p>
      </dgm:t>
    </dgm:pt>
    <dgm:pt modelId="{5A657623-9477-4D23-8C68-FDBF0EEF8E6E}" type="parTrans" cxnId="{F3FD7B7A-5BB9-4135-9D33-78ABA29E256D}">
      <dgm:prSet/>
      <dgm:spPr/>
      <dgm:t>
        <a:bodyPr/>
        <a:lstStyle/>
        <a:p>
          <a:endParaRPr lang="fr-CA"/>
        </a:p>
      </dgm:t>
    </dgm:pt>
    <dgm:pt modelId="{421C4FE0-D25F-48A0-AF90-94FDF526C71C}" type="sibTrans" cxnId="{F3FD7B7A-5BB9-4135-9D33-78ABA29E256D}">
      <dgm:prSet/>
      <dgm:spPr/>
      <dgm:t>
        <a:bodyPr/>
        <a:lstStyle/>
        <a:p>
          <a:endParaRPr lang="fr-CA"/>
        </a:p>
      </dgm:t>
    </dgm:pt>
    <dgm:pt modelId="{8AB1D3A4-54F3-402B-84E1-7DD74C1FB86A}" type="pres">
      <dgm:prSet presAssocID="{43084FF3-4D77-42B1-89AF-E8EB3C066872}" presName="linear" presStyleCnt="0">
        <dgm:presLayoutVars>
          <dgm:dir/>
          <dgm:resizeHandles val="exact"/>
        </dgm:presLayoutVars>
      </dgm:prSet>
      <dgm:spPr/>
    </dgm:pt>
    <dgm:pt modelId="{25ABCD3D-9BE7-413D-8DB2-A74E32777102}" type="pres">
      <dgm:prSet presAssocID="{FD98B707-D104-46AB-B504-30D4382687EC}" presName="comp" presStyleCnt="0"/>
      <dgm:spPr/>
    </dgm:pt>
    <dgm:pt modelId="{A58F067B-2108-4A35-ADBC-EF206C96E2AD}" type="pres">
      <dgm:prSet presAssocID="{FD98B707-D104-46AB-B504-30D4382687EC}" presName="box" presStyleLbl="node1" presStyleIdx="0" presStyleCnt="2"/>
      <dgm:spPr/>
    </dgm:pt>
    <dgm:pt modelId="{C3519B81-EEF2-41E5-9949-AD34713E7135}" type="pres">
      <dgm:prSet presAssocID="{FD98B707-D104-46AB-B504-30D4382687EC}" presName="img" presStyleLbl="fgImgPlace1" presStyleIdx="0" presStyleCnt="2"/>
      <dgm:spPr>
        <a:blipFill rotWithShape="1">
          <a:blip xmlns:r="http://schemas.openxmlformats.org/officeDocument/2006/relationships" r:embed="rId1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 l="-3000" r="-3000"/>
          </a:stretch>
        </a:blipFill>
        <a:ln>
          <a:noFill/>
        </a:ln>
      </dgm:spPr>
    </dgm:pt>
    <dgm:pt modelId="{02B4A22A-F117-47E5-842A-CF9C8FABC5BC}" type="pres">
      <dgm:prSet presAssocID="{FD98B707-D104-46AB-B504-30D4382687EC}" presName="text" presStyleLbl="node1" presStyleIdx="0" presStyleCnt="2">
        <dgm:presLayoutVars>
          <dgm:bulletEnabled val="1"/>
        </dgm:presLayoutVars>
      </dgm:prSet>
      <dgm:spPr/>
    </dgm:pt>
    <dgm:pt modelId="{A34B88D4-74A7-4048-B178-98C5D36DFD41}" type="pres">
      <dgm:prSet presAssocID="{7DE3CFB1-9270-4396-BD14-FD9964440823}" presName="spacer" presStyleCnt="0"/>
      <dgm:spPr/>
    </dgm:pt>
    <dgm:pt modelId="{D98A086D-D89C-4D4B-BF32-25FA2B6A7EB9}" type="pres">
      <dgm:prSet presAssocID="{5143BFA8-3371-4D05-97F3-4C7875BBF21D}" presName="comp" presStyleCnt="0"/>
      <dgm:spPr/>
    </dgm:pt>
    <dgm:pt modelId="{E1A947D8-5AD8-4BE3-B5B5-92F831D3EDA6}" type="pres">
      <dgm:prSet presAssocID="{5143BFA8-3371-4D05-97F3-4C7875BBF21D}" presName="box" presStyleLbl="node1" presStyleIdx="1" presStyleCnt="2"/>
      <dgm:spPr/>
    </dgm:pt>
    <dgm:pt modelId="{DF5ACCEB-6414-4CBE-80FD-CC734E3B74FB}" type="pres">
      <dgm:prSet presAssocID="{5143BFA8-3371-4D05-97F3-4C7875BBF21D}" presName="img" presStyleLbl="fgImgPlace1" presStyleIdx="1" presStyleCnt="2" custScaleX="98631" custScaleY="73175"/>
      <dgm:spPr>
        <a:blipFill rotWithShape="1">
          <a:blip xmlns:r="http://schemas.openxmlformats.org/officeDocument/2006/relationships"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 t="-1000" b="-1000"/>
          </a:stretch>
        </a:blipFill>
        <a:ln>
          <a:solidFill>
            <a:schemeClr val="bg1"/>
          </a:solidFill>
        </a:ln>
      </dgm:spPr>
    </dgm:pt>
    <dgm:pt modelId="{6C0C4CFA-DE67-420E-A8CA-4CFD101B749B}" type="pres">
      <dgm:prSet presAssocID="{5143BFA8-3371-4D05-97F3-4C7875BBF21D}" presName="text" presStyleLbl="node1" presStyleIdx="1" presStyleCnt="2">
        <dgm:presLayoutVars>
          <dgm:bulletEnabled val="1"/>
        </dgm:presLayoutVars>
      </dgm:prSet>
      <dgm:spPr/>
    </dgm:pt>
  </dgm:ptLst>
  <dgm:cxnLst>
    <dgm:cxn modelId="{4484A10B-ED41-4790-9C08-4A2DDE26A33E}" type="presOf" srcId="{75A35652-8686-44F5-9A17-9829176E1CA4}" destId="{6C0C4CFA-DE67-420E-A8CA-4CFD101B749B}" srcOrd="1" destOrd="2" presId="urn:microsoft.com/office/officeart/2005/8/layout/vList4"/>
    <dgm:cxn modelId="{066A5516-0AEA-4A7E-9C57-CBFEECBEE8BC}" srcId="{43084FF3-4D77-42B1-89AF-E8EB3C066872}" destId="{5143BFA8-3371-4D05-97F3-4C7875BBF21D}" srcOrd="1" destOrd="0" parTransId="{BBB80353-3B42-4373-8821-157F2545BC94}" sibTransId="{3FBA59EF-0013-491E-9097-E6066143AE64}"/>
    <dgm:cxn modelId="{6242553B-422E-4FA4-9BEA-D3A27748CFBE}" srcId="{FD98B707-D104-46AB-B504-30D4382687EC}" destId="{4543CD42-2D38-4E50-BBB7-F4C1D080C2BF}" srcOrd="1" destOrd="0" parTransId="{95C11359-747D-4AF1-8AAD-E67E6ED518EB}" sibTransId="{1439486D-F736-4724-845E-17B8A71ED44E}"/>
    <dgm:cxn modelId="{41BD073C-AE8C-44F6-9A53-563376359D9E}" type="presOf" srcId="{5143BFA8-3371-4D05-97F3-4C7875BBF21D}" destId="{6C0C4CFA-DE67-420E-A8CA-4CFD101B749B}" srcOrd="1" destOrd="0" presId="urn:microsoft.com/office/officeart/2005/8/layout/vList4"/>
    <dgm:cxn modelId="{B97F6E66-8054-4455-806B-63D229BEBE6B}" srcId="{FD98B707-D104-46AB-B504-30D4382687EC}" destId="{46A5E77A-E17E-424C-B7FB-DCD9BB30E849}" srcOrd="0" destOrd="0" parTransId="{1319FB74-7ED0-44C7-926D-F03F686D9590}" sibTransId="{00AF0CC3-6702-4852-932B-08685E752290}"/>
    <dgm:cxn modelId="{37CC8258-F3D8-4CE9-9CD9-338AC0CCC52D}" type="presOf" srcId="{FD98B707-D104-46AB-B504-30D4382687EC}" destId="{A58F067B-2108-4A35-ADBC-EF206C96E2AD}" srcOrd="0" destOrd="0" presId="urn:microsoft.com/office/officeart/2005/8/layout/vList4"/>
    <dgm:cxn modelId="{F3FD7B7A-5BB9-4135-9D33-78ABA29E256D}" srcId="{5143BFA8-3371-4D05-97F3-4C7875BBF21D}" destId="{75A35652-8686-44F5-9A17-9829176E1CA4}" srcOrd="1" destOrd="0" parTransId="{5A657623-9477-4D23-8C68-FDBF0EEF8E6E}" sibTransId="{421C4FE0-D25F-48A0-AF90-94FDF526C71C}"/>
    <dgm:cxn modelId="{3C0A1C81-11AA-42BC-8750-6D9218E227EA}" type="presOf" srcId="{46A5E77A-E17E-424C-B7FB-DCD9BB30E849}" destId="{A58F067B-2108-4A35-ADBC-EF206C96E2AD}" srcOrd="0" destOrd="1" presId="urn:microsoft.com/office/officeart/2005/8/layout/vList4"/>
    <dgm:cxn modelId="{25445388-43B1-41AC-AF7A-7F5744203ACA}" type="presOf" srcId="{75A35652-8686-44F5-9A17-9829176E1CA4}" destId="{E1A947D8-5AD8-4BE3-B5B5-92F831D3EDA6}" srcOrd="0" destOrd="2" presId="urn:microsoft.com/office/officeart/2005/8/layout/vList4"/>
    <dgm:cxn modelId="{DF805FA0-7C0A-4048-9173-8A01D45C3C27}" type="presOf" srcId="{D50DE4E9-D625-44CB-9855-1B3B587C74F2}" destId="{E1A947D8-5AD8-4BE3-B5B5-92F831D3EDA6}" srcOrd="0" destOrd="1" presId="urn:microsoft.com/office/officeart/2005/8/layout/vList4"/>
    <dgm:cxn modelId="{B6AE96A3-C292-4F02-B977-F6E8A67AD8A3}" type="presOf" srcId="{D50DE4E9-D625-44CB-9855-1B3B587C74F2}" destId="{6C0C4CFA-DE67-420E-A8CA-4CFD101B749B}" srcOrd="1" destOrd="1" presId="urn:microsoft.com/office/officeart/2005/8/layout/vList4"/>
    <dgm:cxn modelId="{E660CFAE-BD27-4A62-AA48-B12A56283879}" srcId="{43084FF3-4D77-42B1-89AF-E8EB3C066872}" destId="{FD98B707-D104-46AB-B504-30D4382687EC}" srcOrd="0" destOrd="0" parTransId="{6D4854C9-06AD-4741-9277-859773009165}" sibTransId="{7DE3CFB1-9270-4396-BD14-FD9964440823}"/>
    <dgm:cxn modelId="{A32FB5BE-6CE5-4A19-BADE-7C2A90617F03}" type="presOf" srcId="{43084FF3-4D77-42B1-89AF-E8EB3C066872}" destId="{8AB1D3A4-54F3-402B-84E1-7DD74C1FB86A}" srcOrd="0" destOrd="0" presId="urn:microsoft.com/office/officeart/2005/8/layout/vList4"/>
    <dgm:cxn modelId="{1486C3D4-B1F5-4D74-9373-19911F8339D3}" type="presOf" srcId="{46A5E77A-E17E-424C-B7FB-DCD9BB30E849}" destId="{02B4A22A-F117-47E5-842A-CF9C8FABC5BC}" srcOrd="1" destOrd="1" presId="urn:microsoft.com/office/officeart/2005/8/layout/vList4"/>
    <dgm:cxn modelId="{3A8CF1D8-CC21-44B4-8E5E-A8851644CFCF}" type="presOf" srcId="{4543CD42-2D38-4E50-BBB7-F4C1D080C2BF}" destId="{02B4A22A-F117-47E5-842A-CF9C8FABC5BC}" srcOrd="1" destOrd="2" presId="urn:microsoft.com/office/officeart/2005/8/layout/vList4"/>
    <dgm:cxn modelId="{12429CDD-2B9C-4643-9D6D-6D3A4BB03818}" type="presOf" srcId="{4543CD42-2D38-4E50-BBB7-F4C1D080C2BF}" destId="{A58F067B-2108-4A35-ADBC-EF206C96E2AD}" srcOrd="0" destOrd="2" presId="urn:microsoft.com/office/officeart/2005/8/layout/vList4"/>
    <dgm:cxn modelId="{B69FD7E4-1E1C-4938-AE5E-A66C0AEB139E}" type="presOf" srcId="{FD98B707-D104-46AB-B504-30D4382687EC}" destId="{02B4A22A-F117-47E5-842A-CF9C8FABC5BC}" srcOrd="1" destOrd="0" presId="urn:microsoft.com/office/officeart/2005/8/layout/vList4"/>
    <dgm:cxn modelId="{F2A44BE6-60E2-4552-917F-3063D6FB2294}" type="presOf" srcId="{5143BFA8-3371-4D05-97F3-4C7875BBF21D}" destId="{E1A947D8-5AD8-4BE3-B5B5-92F831D3EDA6}" srcOrd="0" destOrd="0" presId="urn:microsoft.com/office/officeart/2005/8/layout/vList4"/>
    <dgm:cxn modelId="{90262FF7-557A-4E47-87BC-B8F032A3E3FB}" srcId="{5143BFA8-3371-4D05-97F3-4C7875BBF21D}" destId="{D50DE4E9-D625-44CB-9855-1B3B587C74F2}" srcOrd="0" destOrd="0" parTransId="{9EF050FE-4EDB-4F49-BA9E-C103C3707C36}" sibTransId="{6BD2782D-EEEE-4512-AAEC-AE634BCC5DCC}"/>
    <dgm:cxn modelId="{C7EF7139-C46C-4C80-81CE-86EE0D1CA3EA}" type="presParOf" srcId="{8AB1D3A4-54F3-402B-84E1-7DD74C1FB86A}" destId="{25ABCD3D-9BE7-413D-8DB2-A74E32777102}" srcOrd="0" destOrd="0" presId="urn:microsoft.com/office/officeart/2005/8/layout/vList4"/>
    <dgm:cxn modelId="{7522104D-B251-4CF7-AFBA-3A8873611947}" type="presParOf" srcId="{25ABCD3D-9BE7-413D-8DB2-A74E32777102}" destId="{A58F067B-2108-4A35-ADBC-EF206C96E2AD}" srcOrd="0" destOrd="0" presId="urn:microsoft.com/office/officeart/2005/8/layout/vList4"/>
    <dgm:cxn modelId="{D2999BE5-DD05-4154-A7ED-F5D9B8576719}" type="presParOf" srcId="{25ABCD3D-9BE7-413D-8DB2-A74E32777102}" destId="{C3519B81-EEF2-41E5-9949-AD34713E7135}" srcOrd="1" destOrd="0" presId="urn:microsoft.com/office/officeart/2005/8/layout/vList4"/>
    <dgm:cxn modelId="{81F94D00-C83F-451B-914F-CE6CC3FE4A7A}" type="presParOf" srcId="{25ABCD3D-9BE7-413D-8DB2-A74E32777102}" destId="{02B4A22A-F117-47E5-842A-CF9C8FABC5BC}" srcOrd="2" destOrd="0" presId="urn:microsoft.com/office/officeart/2005/8/layout/vList4"/>
    <dgm:cxn modelId="{BB5FFFCE-427C-4D4B-9E0D-CDF52D00E023}" type="presParOf" srcId="{8AB1D3A4-54F3-402B-84E1-7DD74C1FB86A}" destId="{A34B88D4-74A7-4048-B178-98C5D36DFD41}" srcOrd="1" destOrd="0" presId="urn:microsoft.com/office/officeart/2005/8/layout/vList4"/>
    <dgm:cxn modelId="{73E6E959-62A6-483D-AA9B-FA8D10254B56}" type="presParOf" srcId="{8AB1D3A4-54F3-402B-84E1-7DD74C1FB86A}" destId="{D98A086D-D89C-4D4B-BF32-25FA2B6A7EB9}" srcOrd="2" destOrd="0" presId="urn:microsoft.com/office/officeart/2005/8/layout/vList4"/>
    <dgm:cxn modelId="{600D1122-AA2F-4EB8-8090-8B83D10B9904}" type="presParOf" srcId="{D98A086D-D89C-4D4B-BF32-25FA2B6A7EB9}" destId="{E1A947D8-5AD8-4BE3-B5B5-92F831D3EDA6}" srcOrd="0" destOrd="0" presId="urn:microsoft.com/office/officeart/2005/8/layout/vList4"/>
    <dgm:cxn modelId="{DDA5DFD5-6A40-4E00-9BC9-E05D9622C9D7}" type="presParOf" srcId="{D98A086D-D89C-4D4B-BF32-25FA2B6A7EB9}" destId="{DF5ACCEB-6414-4CBE-80FD-CC734E3B74FB}" srcOrd="1" destOrd="0" presId="urn:microsoft.com/office/officeart/2005/8/layout/vList4"/>
    <dgm:cxn modelId="{3E44F162-52CC-458C-824C-888290CE7422}" type="presParOf" srcId="{D98A086D-D89C-4D4B-BF32-25FA2B6A7EB9}" destId="{6C0C4CFA-DE67-420E-A8CA-4CFD101B749B}" srcOrd="2" destOrd="0" presId="urn:microsoft.com/office/officeart/2005/8/layout/vList4"/>
  </dgm:cxnLst>
  <dgm:bg/>
  <dgm:whole/>
  <dgm:extLst>
    <a:ext uri="http://schemas.microsoft.com/office/drawing/2008/diagram">
      <dsp:dataModelExt xmlns:dsp="http://schemas.microsoft.com/office/drawing/2008/diagram" relId="rId6" minVer="http://schemas.openxmlformats.org/drawingml/2006/diagram"/>
    </a:ext>
  </dgm:extLst>
</dgm:dataModel>
</file>

<file path=ppt/diagrams/drawing1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BEDCFBCF-D8C9-4E27-B123-D34867C19621}">
      <dsp:nvSpPr>
        <dsp:cNvPr id="0" name=""/>
        <dsp:cNvSpPr/>
      </dsp:nvSpPr>
      <dsp:spPr>
        <a:xfrm>
          <a:off x="0" y="0"/>
          <a:ext cx="9721079" cy="5881142"/>
        </a:xfrm>
        <a:prstGeom prst="roundRect">
          <a:avLst>
            <a:gd name="adj" fmla="val 8500"/>
          </a:avLst>
        </a:prstGeom>
        <a:solidFill>
          <a:schemeClr val="accent2">
            <a:hueOff val="0"/>
            <a:satOff val="0"/>
            <a:lumOff val="0"/>
            <a:alphaOff val="0"/>
          </a:schemeClr>
        </a:solidFill>
        <a:ln w="15875" cap="rnd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167640" tIns="167640" rIns="167640" bIns="4564420" numCol="1" spcCol="1270" anchor="t" anchorCtr="0">
          <a:noAutofit/>
        </a:bodyPr>
        <a:lstStyle/>
        <a:p>
          <a:pPr marL="0" lvl="0" indent="0" algn="l" defTabSz="19558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fr-CA" sz="4400" kern="1200" dirty="0"/>
            <a:t>Les secteurs public et parapublic</a:t>
          </a:r>
        </a:p>
      </dsp:txBody>
      <dsp:txXfrm>
        <a:off x="146415" y="146415"/>
        <a:ext cx="9428249" cy="5588312"/>
      </dsp:txXfrm>
    </dsp:sp>
    <dsp:sp modelId="{FDAE25F1-ACAA-4532-B944-8E1909C24E11}">
      <dsp:nvSpPr>
        <dsp:cNvPr id="0" name=""/>
        <dsp:cNvSpPr/>
      </dsp:nvSpPr>
      <dsp:spPr>
        <a:xfrm>
          <a:off x="243027" y="1470285"/>
          <a:ext cx="1458162" cy="3312953"/>
        </a:xfrm>
        <a:prstGeom prst="roundRect">
          <a:avLst>
            <a:gd name="adj" fmla="val 10500"/>
          </a:avLst>
        </a:prstGeom>
        <a:solidFill>
          <a:schemeClr val="lt1">
            <a:alpha val="90000"/>
            <a:hueOff val="0"/>
            <a:satOff val="0"/>
            <a:lumOff val="0"/>
            <a:alphaOff val="0"/>
          </a:schemeClr>
        </a:solidFill>
        <a:ln w="15875" cap="rnd" cmpd="sng" algn="ctr">
          <a:solidFill>
            <a:schemeClr val="accent2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83820" tIns="83820" rIns="83820" bIns="83820" numCol="1" spcCol="1270" anchor="ctr" anchorCtr="0">
          <a:noAutofit/>
        </a:bodyPr>
        <a:lstStyle/>
        <a:p>
          <a:pPr marL="0" lvl="0" indent="0" algn="ctr" defTabSz="9779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fr-CA" sz="2200" kern="1200" dirty="0"/>
            <a:t>Plus de </a:t>
          </a:r>
          <a:r>
            <a:rPr lang="fr-CA" sz="2100" kern="1200" dirty="0"/>
            <a:t>500 000 salarié.es</a:t>
          </a:r>
          <a:endParaRPr lang="fr-CA" sz="2200" kern="1200" dirty="0"/>
        </a:p>
      </dsp:txBody>
      <dsp:txXfrm>
        <a:off x="287871" y="1515129"/>
        <a:ext cx="1368474" cy="3223265"/>
      </dsp:txXfrm>
    </dsp:sp>
    <dsp:sp modelId="{F0ADA9CB-FE37-44AA-A457-F529B78A9105}">
      <dsp:nvSpPr>
        <dsp:cNvPr id="0" name=""/>
        <dsp:cNvSpPr/>
      </dsp:nvSpPr>
      <dsp:spPr>
        <a:xfrm>
          <a:off x="1944216" y="1470285"/>
          <a:ext cx="7533837" cy="4116799"/>
        </a:xfrm>
        <a:prstGeom prst="roundRect">
          <a:avLst>
            <a:gd name="adj" fmla="val 10500"/>
          </a:avLst>
        </a:prstGeom>
        <a:solidFill>
          <a:schemeClr val="accent3">
            <a:hueOff val="0"/>
            <a:satOff val="0"/>
            <a:lumOff val="0"/>
            <a:alphaOff val="0"/>
          </a:schemeClr>
        </a:solidFill>
        <a:ln w="15875" cap="rnd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133350" tIns="133350" rIns="133350" bIns="2614168" numCol="1" spcCol="1270" anchor="t" anchorCtr="0">
          <a:noAutofit/>
        </a:bodyPr>
        <a:lstStyle/>
        <a:p>
          <a:pPr marL="0" lvl="0" indent="0" algn="l" defTabSz="15557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fr-CA" sz="3500" kern="1200" dirty="0"/>
            <a:t>CSN – secteurs public et parapublic</a:t>
          </a:r>
        </a:p>
      </dsp:txBody>
      <dsp:txXfrm>
        <a:off x="2070822" y="1596891"/>
        <a:ext cx="7280625" cy="3863587"/>
      </dsp:txXfrm>
    </dsp:sp>
    <dsp:sp modelId="{2EF3B36B-81E6-44FF-B8B8-C747716B1852}">
      <dsp:nvSpPr>
        <dsp:cNvPr id="0" name=""/>
        <dsp:cNvSpPr/>
      </dsp:nvSpPr>
      <dsp:spPr>
        <a:xfrm>
          <a:off x="2132561" y="2911165"/>
          <a:ext cx="1506767" cy="2367159"/>
        </a:xfrm>
        <a:prstGeom prst="roundRect">
          <a:avLst>
            <a:gd name="adj" fmla="val 10500"/>
          </a:avLst>
        </a:prstGeom>
        <a:solidFill>
          <a:schemeClr val="lt1">
            <a:alpha val="90000"/>
            <a:hueOff val="0"/>
            <a:satOff val="0"/>
            <a:lumOff val="0"/>
            <a:alphaOff val="0"/>
          </a:schemeClr>
        </a:solidFill>
        <a:ln w="15875" cap="rnd" cmpd="sng" algn="ctr">
          <a:solidFill>
            <a:schemeClr val="accent3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76200" tIns="76200" rIns="76200" bIns="76200" numCol="1" spcCol="1270" anchor="ctr" anchorCtr="0">
          <a:noAutofit/>
        </a:bodyPr>
        <a:lstStyle/>
        <a:p>
          <a:pPr marL="0" lvl="0" indent="0" algn="ctr" defTabSz="8890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fr-CA" sz="2000" kern="1200" dirty="0"/>
            <a:t>Plus de 150 000 membres</a:t>
          </a:r>
        </a:p>
      </dsp:txBody>
      <dsp:txXfrm>
        <a:off x="2178899" y="2957503"/>
        <a:ext cx="1414091" cy="2274483"/>
      </dsp:txXfrm>
    </dsp:sp>
    <dsp:sp modelId="{E9A4AFAF-2E8A-4411-8099-43837D5E2029}">
      <dsp:nvSpPr>
        <dsp:cNvPr id="0" name=""/>
        <dsp:cNvSpPr/>
      </dsp:nvSpPr>
      <dsp:spPr>
        <a:xfrm>
          <a:off x="3839826" y="2712206"/>
          <a:ext cx="5395199" cy="2809186"/>
        </a:xfrm>
        <a:prstGeom prst="roundRect">
          <a:avLst>
            <a:gd name="adj" fmla="val 10500"/>
          </a:avLst>
        </a:prstGeom>
        <a:solidFill>
          <a:schemeClr val="accent4">
            <a:hueOff val="0"/>
            <a:satOff val="0"/>
            <a:lumOff val="0"/>
            <a:alphaOff val="0"/>
          </a:schemeClr>
        </a:solidFill>
        <a:ln w="15875" cap="rnd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133350" tIns="133350" rIns="133350" bIns="1327831" numCol="1" spcCol="1270" anchor="t" anchorCtr="0">
          <a:noAutofit/>
        </a:bodyPr>
        <a:lstStyle/>
        <a:p>
          <a:pPr marL="0" lvl="0" indent="0" algn="l" defTabSz="15557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fr-CA" sz="3500" kern="1200" dirty="0"/>
            <a:t>FNEEQ – Regroupement</a:t>
          </a:r>
          <a:r>
            <a:rPr lang="fr-CA" sz="3600" kern="1200" dirty="0"/>
            <a:t> </a:t>
          </a:r>
          <a:r>
            <a:rPr lang="fr-CA" sz="3500" kern="1200" dirty="0"/>
            <a:t>cégep</a:t>
          </a:r>
        </a:p>
      </dsp:txBody>
      <dsp:txXfrm>
        <a:off x="3926218" y="2798598"/>
        <a:ext cx="5222415" cy="2636402"/>
      </dsp:txXfrm>
    </dsp:sp>
    <dsp:sp modelId="{AE6BCE4A-C33B-4B6E-A838-9EB65E0E04E2}">
      <dsp:nvSpPr>
        <dsp:cNvPr id="0" name=""/>
        <dsp:cNvSpPr/>
      </dsp:nvSpPr>
      <dsp:spPr>
        <a:xfrm>
          <a:off x="3974706" y="3960442"/>
          <a:ext cx="1849610" cy="1136074"/>
        </a:xfrm>
        <a:prstGeom prst="roundRect">
          <a:avLst>
            <a:gd name="adj" fmla="val 10500"/>
          </a:avLst>
        </a:prstGeom>
        <a:solidFill>
          <a:schemeClr val="lt1">
            <a:alpha val="90000"/>
            <a:hueOff val="0"/>
            <a:satOff val="0"/>
            <a:lumOff val="0"/>
            <a:alphaOff val="0"/>
          </a:schemeClr>
        </a:solidFill>
        <a:ln w="15875" cap="rnd" cmpd="sng" algn="ctr">
          <a:solidFill>
            <a:schemeClr val="accent4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76200" tIns="76200" rIns="76200" bIns="76200" numCol="1" spcCol="1270" anchor="ctr" anchorCtr="0">
          <a:noAutofit/>
        </a:bodyPr>
        <a:lstStyle/>
        <a:p>
          <a:pPr marL="0" lvl="0" indent="0" algn="ctr" defTabSz="8890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fr-CA" sz="2000" kern="1200" dirty="0"/>
            <a:t>Plus de       17 000 membres</a:t>
          </a:r>
        </a:p>
      </dsp:txBody>
      <dsp:txXfrm>
        <a:off x="4009644" y="3995380"/>
        <a:ext cx="1779734" cy="1066198"/>
      </dsp:txXfrm>
    </dsp:sp>
    <dsp:sp modelId="{5698FBEB-7E76-4FA9-B893-10E3EA6F31B0}">
      <dsp:nvSpPr>
        <dsp:cNvPr id="0" name=""/>
        <dsp:cNvSpPr/>
      </dsp:nvSpPr>
      <dsp:spPr>
        <a:xfrm>
          <a:off x="5969199" y="3888435"/>
          <a:ext cx="3183282" cy="1568133"/>
        </a:xfrm>
        <a:prstGeom prst="roundRect">
          <a:avLst>
            <a:gd name="adj" fmla="val 10500"/>
          </a:avLst>
        </a:prstGeom>
        <a:solidFill>
          <a:schemeClr val="accent6">
            <a:lumMod val="75000"/>
            <a:alpha val="90000"/>
          </a:schemeClr>
        </a:solidFill>
        <a:ln w="15875" cap="rnd" cmpd="sng" algn="ctr">
          <a:solidFill>
            <a:schemeClr val="bg1"/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91440" tIns="91440" rIns="91440" bIns="91440" numCol="1" spcCol="1270" anchor="t" anchorCtr="0">
          <a:noAutofit/>
        </a:bodyPr>
        <a:lstStyle/>
        <a:p>
          <a:pPr marL="0" lvl="0" indent="0" algn="l" defTabSz="10668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fr-CA" sz="2400" kern="1200" dirty="0">
              <a:solidFill>
                <a:schemeClr val="bg1"/>
              </a:solidFill>
            </a:rPr>
            <a:t>Lionel-Groulx</a:t>
          </a:r>
        </a:p>
      </dsp:txBody>
      <dsp:txXfrm>
        <a:off x="6017424" y="3936660"/>
        <a:ext cx="3086832" cy="1471683"/>
      </dsp:txXfrm>
    </dsp:sp>
  </dsp:spTree>
</dsp:drawing>
</file>

<file path=ppt/diagrams/drawing2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A58F067B-2108-4A35-ADBC-EF206C96E2AD}">
      <dsp:nvSpPr>
        <dsp:cNvPr id="0" name=""/>
        <dsp:cNvSpPr/>
      </dsp:nvSpPr>
      <dsp:spPr>
        <a:xfrm>
          <a:off x="0" y="0"/>
          <a:ext cx="10953750" cy="2331118"/>
        </a:xfrm>
        <a:prstGeom prst="roundRect">
          <a:avLst>
            <a:gd name="adj" fmla="val 10000"/>
          </a:avLst>
        </a:prstGeom>
        <a:solidFill>
          <a:schemeClr val="lt1">
            <a:hueOff val="0"/>
            <a:satOff val="0"/>
            <a:lumOff val="0"/>
            <a:alphaOff val="0"/>
          </a:schemeClr>
        </a:solidFill>
        <a:ln w="15875" cap="rnd" cmpd="sng" algn="ctr">
          <a:solidFill>
            <a:schemeClr val="accent1">
              <a:shade val="80000"/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102870" tIns="102870" rIns="102870" bIns="102870" numCol="1" spcCol="1270" anchor="ctr" anchorCtr="0">
          <a:noAutofit/>
        </a:bodyPr>
        <a:lstStyle/>
        <a:p>
          <a:pPr marL="0" lvl="0" indent="0" algn="l" defTabSz="12001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fr-CA" sz="2700" kern="1200" dirty="0"/>
            <a:t>Table centrale</a:t>
          </a:r>
        </a:p>
        <a:p>
          <a:pPr marL="228600" lvl="1" indent="-228600" algn="l" defTabSz="933450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"/>
          </a:pPr>
          <a:r>
            <a:rPr lang="fr-CA" sz="2100" kern="1200" dirty="0"/>
            <a:t>Négociation nationale des </a:t>
          </a:r>
          <a:r>
            <a:rPr lang="fr-CA" sz="2100" b="1" kern="1200" dirty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rPr>
            <a:t>matières communes à toutes les travailleuses et à tous les travailleurs </a:t>
          </a:r>
          <a:r>
            <a:rPr lang="fr-CA" sz="2100" kern="1200" dirty="0"/>
            <a:t>du secteur public; </a:t>
          </a:r>
        </a:p>
        <a:p>
          <a:pPr marL="228600" lvl="1" indent="-228600" algn="l" defTabSz="933450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"/>
          </a:pPr>
          <a:r>
            <a:rPr lang="fr-CA" sz="2100" kern="1200" dirty="0"/>
            <a:t>Salaires, retraite, droits parentaux, etc. </a:t>
          </a:r>
        </a:p>
      </dsp:txBody>
      <dsp:txXfrm>
        <a:off x="2423861" y="0"/>
        <a:ext cx="8529888" cy="2331118"/>
      </dsp:txXfrm>
    </dsp:sp>
    <dsp:sp modelId="{C3519B81-EEF2-41E5-9949-AD34713E7135}">
      <dsp:nvSpPr>
        <dsp:cNvPr id="0" name=""/>
        <dsp:cNvSpPr/>
      </dsp:nvSpPr>
      <dsp:spPr>
        <a:xfrm>
          <a:off x="233111" y="233111"/>
          <a:ext cx="2190750" cy="1864894"/>
        </a:xfrm>
        <a:prstGeom prst="roundRect">
          <a:avLst>
            <a:gd name="adj" fmla="val 10000"/>
          </a:avLst>
        </a:prstGeom>
        <a:blipFill rotWithShape="1">
          <a:blip xmlns:r="http://schemas.openxmlformats.org/officeDocument/2006/relationships" r:embed="rId1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 l="-3000" r="-3000"/>
          </a:stretch>
        </a:blipFill>
        <a:ln w="15875" cap="rnd" cmpd="sng" algn="ctr">
          <a:noFill/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</dsp:sp>
    <dsp:sp modelId="{E1A947D8-5AD8-4BE3-B5B5-92F831D3EDA6}">
      <dsp:nvSpPr>
        <dsp:cNvPr id="0" name=""/>
        <dsp:cNvSpPr/>
      </dsp:nvSpPr>
      <dsp:spPr>
        <a:xfrm>
          <a:off x="0" y="2564230"/>
          <a:ext cx="10953750" cy="2331118"/>
        </a:xfrm>
        <a:prstGeom prst="roundRect">
          <a:avLst>
            <a:gd name="adj" fmla="val 10000"/>
          </a:avLst>
        </a:prstGeom>
        <a:solidFill>
          <a:schemeClr val="lt1">
            <a:hueOff val="0"/>
            <a:satOff val="0"/>
            <a:lumOff val="0"/>
            <a:alphaOff val="0"/>
          </a:schemeClr>
        </a:solidFill>
        <a:ln w="15875" cap="rnd" cmpd="sng" algn="ctr">
          <a:solidFill>
            <a:schemeClr val="accent1">
              <a:shade val="80000"/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102870" tIns="102870" rIns="102870" bIns="102870" numCol="1" spcCol="1270" anchor="ctr" anchorCtr="0">
          <a:noAutofit/>
        </a:bodyPr>
        <a:lstStyle/>
        <a:p>
          <a:pPr marL="0" lvl="0" indent="0" algn="l" defTabSz="12001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fr-CA" sz="2700" kern="1200" dirty="0"/>
            <a:t>Table sectorielle</a:t>
          </a:r>
        </a:p>
        <a:p>
          <a:pPr marL="228600" lvl="1" indent="-228600" algn="l" defTabSz="933450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"/>
          </a:pPr>
          <a:r>
            <a:rPr lang="fr-CA" sz="2100" kern="1200" dirty="0"/>
            <a:t>Négociation des </a:t>
          </a:r>
          <a:r>
            <a:rPr lang="fr-CA" sz="2100" b="1" kern="1200" dirty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rPr>
            <a:t>enjeux concernant spécifiquement les enseignant.es de cégep</a:t>
          </a:r>
          <a:r>
            <a:rPr lang="fr-CA" sz="2100" kern="1200" dirty="0"/>
            <a:t>;</a:t>
          </a:r>
        </a:p>
        <a:p>
          <a:pPr marL="228600" lvl="1" indent="-228600" algn="l" defTabSz="933450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"/>
          </a:pPr>
          <a:r>
            <a:rPr lang="fr-CA" sz="2100" kern="1200" dirty="0"/>
            <a:t>Toutes les autres dispositions de la convention (sécurité d’emploi, tâche, congés, perfectionnement, annexes particulières, etc.</a:t>
          </a:r>
        </a:p>
      </dsp:txBody>
      <dsp:txXfrm>
        <a:off x="2423861" y="2564230"/>
        <a:ext cx="8529888" cy="2331118"/>
      </dsp:txXfrm>
    </dsp:sp>
    <dsp:sp modelId="{DF5ACCEB-6414-4CBE-80FD-CC734E3B74FB}">
      <dsp:nvSpPr>
        <dsp:cNvPr id="0" name=""/>
        <dsp:cNvSpPr/>
      </dsp:nvSpPr>
      <dsp:spPr>
        <a:xfrm>
          <a:off x="248107" y="3047471"/>
          <a:ext cx="2160758" cy="1364636"/>
        </a:xfrm>
        <a:prstGeom prst="roundRect">
          <a:avLst>
            <a:gd name="adj" fmla="val 10000"/>
          </a:avLst>
        </a:prstGeom>
        <a:blipFill rotWithShape="1">
          <a:blip xmlns:r="http://schemas.openxmlformats.org/officeDocument/2006/relationships"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 t="-1000" b="-1000"/>
          </a:stretch>
        </a:blipFill>
        <a:ln w="15875" cap="rnd" cmpd="sng" algn="ctr">
          <a:solidFill>
            <a:schemeClr val="bg1"/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</dsp:sp>
  </dsp:spTree>
</dsp:drawing>
</file>

<file path=ppt/diagrams/drawing3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078B8ED5-66B8-4435-9579-FF5C0D9749B7}">
      <dsp:nvSpPr>
        <dsp:cNvPr id="0" name=""/>
        <dsp:cNvSpPr/>
      </dsp:nvSpPr>
      <dsp:spPr>
        <a:xfrm rot="10800000">
          <a:off x="1962251" y="1635"/>
          <a:ext cx="6894902" cy="902262"/>
        </a:xfrm>
        <a:prstGeom prst="homePlate">
          <a:avLst/>
        </a:prstGeom>
        <a:solidFill>
          <a:srgbClr val="4EA74C"/>
        </a:solidFill>
        <a:ln w="15875" cap="rnd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397873" tIns="95250" rIns="177800" bIns="95250" numCol="1" spcCol="1270" anchor="ctr" anchorCtr="0">
          <a:noAutofit/>
        </a:bodyPr>
        <a:lstStyle/>
        <a:p>
          <a:pPr marL="0" lvl="0" indent="0" algn="ctr" defTabSz="11112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fr-CA" sz="2500" kern="1200" dirty="0"/>
            <a:t>Fédération nationale des enseignantes et des enseignants du Québec</a:t>
          </a:r>
        </a:p>
      </dsp:txBody>
      <dsp:txXfrm rot="10800000">
        <a:off x="2187816" y="1635"/>
        <a:ext cx="6669337" cy="902262"/>
      </dsp:txXfrm>
    </dsp:sp>
    <dsp:sp modelId="{6ED241BF-D397-4FFE-97C9-8D8D1C367175}">
      <dsp:nvSpPr>
        <dsp:cNvPr id="0" name=""/>
        <dsp:cNvSpPr/>
      </dsp:nvSpPr>
      <dsp:spPr>
        <a:xfrm>
          <a:off x="1511120" y="1635"/>
          <a:ext cx="902262" cy="902262"/>
        </a:xfrm>
        <a:prstGeom prst="ellipse">
          <a:avLst/>
        </a:prstGeom>
        <a:blipFill rotWithShape="1">
          <a:blip xmlns:r="http://schemas.openxmlformats.org/officeDocument/2006/relationships" r:embed="rId1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 l="-25000" r="-25000"/>
          </a:stretch>
        </a:blipFill>
        <a:ln w="15875" cap="rnd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</dsp:sp>
    <dsp:sp modelId="{781B45C0-4D1C-401F-B55F-91A47F49322D}">
      <dsp:nvSpPr>
        <dsp:cNvPr id="0" name=""/>
        <dsp:cNvSpPr/>
      </dsp:nvSpPr>
      <dsp:spPr>
        <a:xfrm rot="10800000">
          <a:off x="1962251" y="1173230"/>
          <a:ext cx="6894902" cy="902262"/>
        </a:xfrm>
        <a:prstGeom prst="homePlate">
          <a:avLst/>
        </a:prstGeom>
        <a:solidFill>
          <a:srgbClr val="055971"/>
        </a:solidFill>
        <a:ln w="15875" cap="rnd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397873" tIns="95250" rIns="177800" bIns="95250" numCol="1" spcCol="1270" anchor="ctr" anchorCtr="0">
          <a:noAutofit/>
        </a:bodyPr>
        <a:lstStyle/>
        <a:p>
          <a:pPr marL="0" lvl="0" indent="0" algn="ctr" defTabSz="11112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fr-CA" sz="2500" kern="1200" dirty="0"/>
            <a:t>Fédération de la santé et des services sociaux</a:t>
          </a:r>
        </a:p>
      </dsp:txBody>
      <dsp:txXfrm rot="10800000">
        <a:off x="2187816" y="1173230"/>
        <a:ext cx="6669337" cy="902262"/>
      </dsp:txXfrm>
    </dsp:sp>
    <dsp:sp modelId="{BA1EBCD6-46CF-4B02-9ACC-3F4E6A324822}">
      <dsp:nvSpPr>
        <dsp:cNvPr id="0" name=""/>
        <dsp:cNvSpPr/>
      </dsp:nvSpPr>
      <dsp:spPr>
        <a:xfrm>
          <a:off x="1511120" y="1173230"/>
          <a:ext cx="902262" cy="902262"/>
        </a:xfrm>
        <a:prstGeom prst="ellipse">
          <a:avLst/>
        </a:prstGeom>
        <a:blipFill rotWithShape="1">
          <a:blip xmlns:r="http://schemas.openxmlformats.org/officeDocument/2006/relationships" r:embed="rId2"/>
          <a:srcRect/>
          <a:stretch>
            <a:fillRect l="-46000" r="-46000"/>
          </a:stretch>
        </a:blipFill>
        <a:ln w="15875" cap="rnd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</dsp:sp>
    <dsp:sp modelId="{CFE1579F-2D8C-4BA3-B586-1AE8879287EA}">
      <dsp:nvSpPr>
        <dsp:cNvPr id="0" name=""/>
        <dsp:cNvSpPr/>
      </dsp:nvSpPr>
      <dsp:spPr>
        <a:xfrm rot="10800000">
          <a:off x="1962251" y="2344825"/>
          <a:ext cx="6894902" cy="902262"/>
        </a:xfrm>
        <a:prstGeom prst="homePlate">
          <a:avLst/>
        </a:prstGeom>
        <a:solidFill>
          <a:srgbClr val="D65134"/>
        </a:solidFill>
        <a:ln w="15875" cap="rnd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397873" tIns="95250" rIns="177800" bIns="95250" numCol="1" spcCol="1270" anchor="ctr" anchorCtr="0">
          <a:noAutofit/>
        </a:bodyPr>
        <a:lstStyle/>
        <a:p>
          <a:pPr marL="0" lvl="0" indent="0" algn="ctr" defTabSz="11112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fr-CA" sz="2500" kern="1200" dirty="0"/>
            <a:t>Fédération des employées et des employés des services publics</a:t>
          </a:r>
        </a:p>
      </dsp:txBody>
      <dsp:txXfrm rot="10800000">
        <a:off x="2187816" y="2344825"/>
        <a:ext cx="6669337" cy="902262"/>
      </dsp:txXfrm>
    </dsp:sp>
    <dsp:sp modelId="{CFFDDA6B-0002-4212-A71F-7DC8F5FA455B}">
      <dsp:nvSpPr>
        <dsp:cNvPr id="0" name=""/>
        <dsp:cNvSpPr/>
      </dsp:nvSpPr>
      <dsp:spPr>
        <a:xfrm>
          <a:off x="1511120" y="2344825"/>
          <a:ext cx="902262" cy="902262"/>
        </a:xfrm>
        <a:prstGeom prst="ellipse">
          <a:avLst/>
        </a:prstGeom>
        <a:blipFill>
          <a:blip xmlns:r="http://schemas.openxmlformats.org/officeDocument/2006/relationships"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a:blipFill>
        <a:ln w="15875" cap="rnd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</dsp:sp>
    <dsp:sp modelId="{F7DFBEA2-7A44-4489-9570-BFE6377D6C00}">
      <dsp:nvSpPr>
        <dsp:cNvPr id="0" name=""/>
        <dsp:cNvSpPr/>
      </dsp:nvSpPr>
      <dsp:spPr>
        <a:xfrm rot="10800000">
          <a:off x="1962251" y="3516420"/>
          <a:ext cx="6894902" cy="902262"/>
        </a:xfrm>
        <a:prstGeom prst="homePlate">
          <a:avLst/>
        </a:prstGeom>
        <a:solidFill>
          <a:srgbClr val="1A9CD2"/>
        </a:solidFill>
        <a:ln w="15875" cap="rnd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397873" tIns="95250" rIns="177800" bIns="95250" numCol="1" spcCol="1270" anchor="ctr" anchorCtr="0">
          <a:noAutofit/>
        </a:bodyPr>
        <a:lstStyle/>
        <a:p>
          <a:pPr marL="0" lvl="0" indent="0" algn="ctr" defTabSz="11112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fr-CA" sz="2500" kern="1200" dirty="0"/>
            <a:t>Fédération des </a:t>
          </a:r>
          <a:r>
            <a:rPr lang="fr-CA" sz="2500" kern="1200"/>
            <a:t>professionnèles</a:t>
          </a:r>
          <a:endParaRPr lang="fr-CA" sz="2500" kern="1200" dirty="0"/>
        </a:p>
      </dsp:txBody>
      <dsp:txXfrm rot="10800000">
        <a:off x="2187816" y="3516420"/>
        <a:ext cx="6669337" cy="902262"/>
      </dsp:txXfrm>
    </dsp:sp>
    <dsp:sp modelId="{9BA7C609-974D-4389-96D2-4F455F240395}">
      <dsp:nvSpPr>
        <dsp:cNvPr id="0" name=""/>
        <dsp:cNvSpPr/>
      </dsp:nvSpPr>
      <dsp:spPr>
        <a:xfrm>
          <a:off x="1511120" y="3516420"/>
          <a:ext cx="902262" cy="902262"/>
        </a:xfrm>
        <a:prstGeom prst="ellipse">
          <a:avLst/>
        </a:prstGeom>
        <a:blipFill rotWithShape="1">
          <a:blip xmlns:r="http://schemas.openxmlformats.org/officeDocument/2006/relationships" r:embed="rId4" cstate="print"/>
          <a:srcRect/>
          <a:stretch>
            <a:fillRect l="-1000" r="-1000"/>
          </a:stretch>
        </a:blipFill>
        <a:ln w="15875" cap="rnd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</dsp:sp>
  </dsp:spTree>
</dsp:drawing>
</file>

<file path=ppt/diagrams/drawing4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0CC1BF06-2642-4011-920F-D4232B40EF33}">
      <dsp:nvSpPr>
        <dsp:cNvPr id="0" name=""/>
        <dsp:cNvSpPr/>
      </dsp:nvSpPr>
      <dsp:spPr>
        <a:xfrm>
          <a:off x="2850019" y="2140905"/>
          <a:ext cx="567636" cy="1526596"/>
        </a:xfrm>
        <a:custGeom>
          <a:avLst/>
          <a:gdLst/>
          <a:ahLst/>
          <a:cxnLst/>
          <a:rect l="0" t="0" r="0" b="0"/>
          <a:pathLst>
            <a:path>
              <a:moveTo>
                <a:pt x="0" y="0"/>
              </a:moveTo>
              <a:lnTo>
                <a:pt x="283818" y="0"/>
              </a:lnTo>
              <a:lnTo>
                <a:pt x="283818" y="1526596"/>
              </a:lnTo>
              <a:lnTo>
                <a:pt x="567636" y="1526596"/>
              </a:lnTo>
            </a:path>
          </a:pathLst>
        </a:custGeom>
        <a:noFill/>
        <a:ln w="15875" cap="rnd" cmpd="sng" algn="ctr">
          <a:solidFill>
            <a:schemeClr val="accent4">
              <a:shade val="60000"/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12700" tIns="0" rIns="12700" bIns="0" numCol="1" spcCol="1270" anchor="ctr" anchorCtr="0">
          <a:noAutofit/>
        </a:bodyPr>
        <a:lstStyle/>
        <a:p>
          <a:pPr marL="0" lvl="0" indent="0" algn="ctr" defTabSz="2222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endParaRPr lang="fr-CA" sz="500" kern="1200">
            <a:solidFill>
              <a:sysClr val="windowText" lastClr="000000"/>
            </a:solidFill>
          </a:endParaRPr>
        </a:p>
      </dsp:txBody>
      <dsp:txXfrm>
        <a:off x="3093119" y="2863485"/>
        <a:ext cx="81435" cy="81435"/>
      </dsp:txXfrm>
    </dsp:sp>
    <dsp:sp modelId="{8654B61D-25E3-4208-870D-63C71061A7AE}">
      <dsp:nvSpPr>
        <dsp:cNvPr id="0" name=""/>
        <dsp:cNvSpPr/>
      </dsp:nvSpPr>
      <dsp:spPr>
        <a:xfrm>
          <a:off x="2850019" y="2140905"/>
          <a:ext cx="567636" cy="511655"/>
        </a:xfrm>
        <a:custGeom>
          <a:avLst/>
          <a:gdLst/>
          <a:ahLst/>
          <a:cxnLst/>
          <a:rect l="0" t="0" r="0" b="0"/>
          <a:pathLst>
            <a:path>
              <a:moveTo>
                <a:pt x="0" y="0"/>
              </a:moveTo>
              <a:lnTo>
                <a:pt x="283818" y="0"/>
              </a:lnTo>
              <a:lnTo>
                <a:pt x="283818" y="511655"/>
              </a:lnTo>
              <a:lnTo>
                <a:pt x="567636" y="511655"/>
              </a:lnTo>
            </a:path>
          </a:pathLst>
        </a:custGeom>
        <a:noFill/>
        <a:ln w="15875" cap="rnd" cmpd="sng" algn="ctr">
          <a:solidFill>
            <a:schemeClr val="accent4">
              <a:shade val="60000"/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12700" tIns="0" rIns="12700" bIns="0" numCol="1" spcCol="1270" anchor="ctr" anchorCtr="0">
          <a:noAutofit/>
        </a:bodyPr>
        <a:lstStyle/>
        <a:p>
          <a:pPr marL="0" lvl="0" indent="0" algn="ctr" defTabSz="2222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endParaRPr lang="fr-CA" sz="500" kern="1200">
            <a:solidFill>
              <a:sysClr val="windowText" lastClr="000000"/>
            </a:solidFill>
          </a:endParaRPr>
        </a:p>
      </dsp:txBody>
      <dsp:txXfrm>
        <a:off x="3114732" y="2377628"/>
        <a:ext cx="38210" cy="38210"/>
      </dsp:txXfrm>
    </dsp:sp>
    <dsp:sp modelId="{C712DAB0-A876-4367-9CC8-AA99F509C729}">
      <dsp:nvSpPr>
        <dsp:cNvPr id="0" name=""/>
        <dsp:cNvSpPr/>
      </dsp:nvSpPr>
      <dsp:spPr>
        <a:xfrm>
          <a:off x="2850019" y="1637620"/>
          <a:ext cx="567636" cy="503285"/>
        </a:xfrm>
        <a:custGeom>
          <a:avLst/>
          <a:gdLst/>
          <a:ahLst/>
          <a:cxnLst/>
          <a:rect l="0" t="0" r="0" b="0"/>
          <a:pathLst>
            <a:path>
              <a:moveTo>
                <a:pt x="0" y="503285"/>
              </a:moveTo>
              <a:lnTo>
                <a:pt x="283818" y="503285"/>
              </a:lnTo>
              <a:lnTo>
                <a:pt x="283818" y="0"/>
              </a:lnTo>
              <a:lnTo>
                <a:pt x="567636" y="0"/>
              </a:lnTo>
            </a:path>
          </a:pathLst>
        </a:custGeom>
        <a:noFill/>
        <a:ln w="15875" cap="rnd" cmpd="sng" algn="ctr">
          <a:solidFill>
            <a:schemeClr val="accent4">
              <a:shade val="60000"/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12700" tIns="0" rIns="12700" bIns="0" numCol="1" spcCol="1270" anchor="ctr" anchorCtr="0">
          <a:noAutofit/>
        </a:bodyPr>
        <a:lstStyle/>
        <a:p>
          <a:pPr marL="0" lvl="0" indent="0" algn="ctr" defTabSz="2222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endParaRPr lang="fr-CA" sz="500" kern="1200">
            <a:solidFill>
              <a:sysClr val="windowText" lastClr="000000"/>
            </a:solidFill>
          </a:endParaRPr>
        </a:p>
      </dsp:txBody>
      <dsp:txXfrm>
        <a:off x="3114872" y="1870297"/>
        <a:ext cx="37931" cy="37931"/>
      </dsp:txXfrm>
    </dsp:sp>
    <dsp:sp modelId="{FC4D0798-C485-49DB-95D5-5769C41266B1}">
      <dsp:nvSpPr>
        <dsp:cNvPr id="0" name=""/>
        <dsp:cNvSpPr/>
      </dsp:nvSpPr>
      <dsp:spPr>
        <a:xfrm>
          <a:off x="2850019" y="622679"/>
          <a:ext cx="567636" cy="1518225"/>
        </a:xfrm>
        <a:custGeom>
          <a:avLst/>
          <a:gdLst/>
          <a:ahLst/>
          <a:cxnLst/>
          <a:rect l="0" t="0" r="0" b="0"/>
          <a:pathLst>
            <a:path>
              <a:moveTo>
                <a:pt x="0" y="1518225"/>
              </a:moveTo>
              <a:lnTo>
                <a:pt x="283818" y="1518225"/>
              </a:lnTo>
              <a:lnTo>
                <a:pt x="283818" y="0"/>
              </a:lnTo>
              <a:lnTo>
                <a:pt x="567636" y="0"/>
              </a:lnTo>
            </a:path>
          </a:pathLst>
        </a:custGeom>
        <a:noFill/>
        <a:ln w="15875" cap="rnd" cmpd="sng" algn="ctr">
          <a:solidFill>
            <a:schemeClr val="accent4">
              <a:shade val="60000"/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12700" tIns="0" rIns="12700" bIns="0" numCol="1" spcCol="1270" anchor="ctr" anchorCtr="0">
          <a:noAutofit/>
        </a:bodyPr>
        <a:lstStyle/>
        <a:p>
          <a:pPr marL="0" lvl="0" indent="0" algn="ctr" defTabSz="2222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endParaRPr lang="fr-CA" sz="500" kern="1200">
            <a:solidFill>
              <a:sysClr val="windowText" lastClr="000000"/>
            </a:solidFill>
          </a:endParaRPr>
        </a:p>
      </dsp:txBody>
      <dsp:txXfrm>
        <a:off x="3093315" y="1341270"/>
        <a:ext cx="81043" cy="81043"/>
      </dsp:txXfrm>
    </dsp:sp>
    <dsp:sp modelId="{96C8786B-997C-4CA1-A7FA-A9A4569626B8}">
      <dsp:nvSpPr>
        <dsp:cNvPr id="0" name=""/>
        <dsp:cNvSpPr/>
      </dsp:nvSpPr>
      <dsp:spPr>
        <a:xfrm rot="16200000">
          <a:off x="-132247" y="1299543"/>
          <a:ext cx="4281810" cy="1682723"/>
        </a:xfrm>
        <a:prstGeom prst="rect">
          <a:avLst/>
        </a:prstGeom>
        <a:solidFill>
          <a:srgbClr val="055971"/>
        </a:solidFill>
        <a:ln w="15875" cap="rnd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27940" tIns="27940" rIns="27940" bIns="27940" numCol="1" spcCol="1270" anchor="ctr" anchorCtr="0">
          <a:noAutofit/>
        </a:bodyPr>
        <a:lstStyle/>
        <a:p>
          <a:pPr marL="0" lvl="0" indent="0" algn="ctr" defTabSz="19558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fr-CA" sz="4400" kern="1200" dirty="0">
              <a:solidFill>
                <a:schemeClr val="bg1"/>
              </a:solidFill>
            </a:rPr>
            <a:t>Table centrale</a:t>
          </a:r>
        </a:p>
        <a:p>
          <a:pPr marL="0" lvl="0" indent="0" algn="ctr" defTabSz="19558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fr-CA" sz="2400" kern="1200" dirty="0">
              <a:solidFill>
                <a:schemeClr val="bg1"/>
              </a:solidFill>
            </a:rPr>
            <a:t>Rémunération, régime de retraite, droits parentaux</a:t>
          </a:r>
        </a:p>
      </dsp:txBody>
      <dsp:txXfrm>
        <a:off x="-132247" y="1299543"/>
        <a:ext cx="4281810" cy="1682723"/>
      </dsp:txXfrm>
    </dsp:sp>
    <dsp:sp modelId="{E4F58BB9-8239-4EA9-83D6-09D33FDFC6CA}">
      <dsp:nvSpPr>
        <dsp:cNvPr id="0" name=""/>
        <dsp:cNvSpPr/>
      </dsp:nvSpPr>
      <dsp:spPr>
        <a:xfrm>
          <a:off x="3417655" y="216703"/>
          <a:ext cx="2663204" cy="811952"/>
        </a:xfrm>
        <a:prstGeom prst="rect">
          <a:avLst/>
        </a:prstGeom>
        <a:solidFill>
          <a:srgbClr val="4EA74C"/>
        </a:solidFill>
        <a:ln w="15875" cap="rnd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13335" tIns="13335" rIns="13335" bIns="13335" numCol="1" spcCol="1270" anchor="ctr" anchorCtr="0">
          <a:noAutofit/>
        </a:bodyPr>
        <a:lstStyle/>
        <a:p>
          <a:pPr marL="0" lvl="0" indent="0" algn="ctr" defTabSz="9334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fr-CA" sz="2100" kern="1200" dirty="0">
              <a:solidFill>
                <a:schemeClr val="bg1"/>
              </a:solidFill>
            </a:rPr>
            <a:t>CCSPP-CSN</a:t>
          </a:r>
        </a:p>
      </dsp:txBody>
      <dsp:txXfrm>
        <a:off x="3417655" y="216703"/>
        <a:ext cx="2663204" cy="811952"/>
      </dsp:txXfrm>
    </dsp:sp>
    <dsp:sp modelId="{4A2A637D-4EAD-46C0-9825-C82E1941D0B8}">
      <dsp:nvSpPr>
        <dsp:cNvPr id="0" name=""/>
        <dsp:cNvSpPr/>
      </dsp:nvSpPr>
      <dsp:spPr>
        <a:xfrm>
          <a:off x="3417655" y="1231643"/>
          <a:ext cx="2663204" cy="811952"/>
        </a:xfrm>
        <a:prstGeom prst="rect">
          <a:avLst/>
        </a:prstGeom>
        <a:solidFill>
          <a:srgbClr val="4EA74C"/>
        </a:solidFill>
        <a:ln w="15875" cap="rnd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13335" tIns="13335" rIns="13335" bIns="13335" numCol="1" spcCol="1270" anchor="ctr" anchorCtr="0">
          <a:noAutofit/>
        </a:bodyPr>
        <a:lstStyle/>
        <a:p>
          <a:pPr marL="0" lvl="0" indent="0" algn="ctr" defTabSz="9334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fr-CA" sz="2100" kern="1200" dirty="0">
              <a:solidFill>
                <a:sysClr val="windowText" lastClr="000000"/>
              </a:solidFill>
            </a:rPr>
            <a:t>FTQ,CSQ</a:t>
          </a:r>
        </a:p>
      </dsp:txBody>
      <dsp:txXfrm>
        <a:off x="3417655" y="1231643"/>
        <a:ext cx="2663204" cy="811952"/>
      </dsp:txXfrm>
    </dsp:sp>
    <dsp:sp modelId="{B79D2E47-1EEE-432A-89B7-6F85BF8DF40F}">
      <dsp:nvSpPr>
        <dsp:cNvPr id="0" name=""/>
        <dsp:cNvSpPr/>
      </dsp:nvSpPr>
      <dsp:spPr>
        <a:xfrm>
          <a:off x="3417655" y="2246584"/>
          <a:ext cx="2663204" cy="811952"/>
        </a:xfrm>
        <a:prstGeom prst="rect">
          <a:avLst/>
        </a:prstGeom>
        <a:solidFill>
          <a:srgbClr val="D65134"/>
        </a:solidFill>
        <a:ln w="15875" cap="rnd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13335" tIns="13335" rIns="13335" bIns="13335" numCol="1" spcCol="1270" anchor="ctr" anchorCtr="0">
          <a:noAutofit/>
        </a:bodyPr>
        <a:lstStyle/>
        <a:p>
          <a:pPr marL="0" lvl="0" indent="0" algn="ctr" defTabSz="9334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fr-CA" sz="2100" kern="1200" dirty="0">
              <a:solidFill>
                <a:sysClr val="windowText" lastClr="000000"/>
              </a:solidFill>
            </a:rPr>
            <a:t>Autres organisations syndicales</a:t>
          </a:r>
        </a:p>
      </dsp:txBody>
      <dsp:txXfrm>
        <a:off x="3417655" y="2246584"/>
        <a:ext cx="2663204" cy="811952"/>
      </dsp:txXfrm>
    </dsp:sp>
    <dsp:sp modelId="{A2D302EA-0344-4D2C-80FC-847F2436C5FC}">
      <dsp:nvSpPr>
        <dsp:cNvPr id="0" name=""/>
        <dsp:cNvSpPr/>
      </dsp:nvSpPr>
      <dsp:spPr>
        <a:xfrm>
          <a:off x="3417655" y="3261525"/>
          <a:ext cx="2663204" cy="811952"/>
        </a:xfrm>
        <a:prstGeom prst="rect">
          <a:avLst/>
        </a:prstGeom>
        <a:solidFill>
          <a:schemeClr val="tx1">
            <a:lumMod val="85000"/>
            <a:lumOff val="15000"/>
          </a:schemeClr>
        </a:solidFill>
        <a:ln w="15875" cap="rnd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13335" tIns="13335" rIns="13335" bIns="13335" numCol="1" spcCol="1270" anchor="ctr" anchorCtr="0">
          <a:noAutofit/>
        </a:bodyPr>
        <a:lstStyle/>
        <a:p>
          <a:pPr marL="0" lvl="0" indent="0" algn="ctr" defTabSz="9334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fr-CA" sz="2100" kern="1200" dirty="0">
              <a:solidFill>
                <a:schemeClr val="bg1"/>
              </a:solidFill>
            </a:rPr>
            <a:t>Conseil du trésor</a:t>
          </a:r>
        </a:p>
      </dsp:txBody>
      <dsp:txXfrm>
        <a:off x="3417655" y="3261525"/>
        <a:ext cx="2663204" cy="811952"/>
      </dsp:txXfrm>
    </dsp:sp>
  </dsp:spTree>
</dsp:drawing>
</file>

<file path=ppt/diagrams/drawing5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DDAD7709-A36D-440F-A500-963F7BA0D6F8}">
      <dsp:nvSpPr>
        <dsp:cNvPr id="0" name=""/>
        <dsp:cNvSpPr/>
      </dsp:nvSpPr>
      <dsp:spPr>
        <a:xfrm>
          <a:off x="3890872" y="1859631"/>
          <a:ext cx="957747" cy="1419017"/>
        </a:xfrm>
        <a:custGeom>
          <a:avLst/>
          <a:gdLst/>
          <a:ahLst/>
          <a:cxnLst/>
          <a:rect l="0" t="0" r="0" b="0"/>
          <a:pathLst>
            <a:path>
              <a:moveTo>
                <a:pt x="0" y="0"/>
              </a:moveTo>
              <a:lnTo>
                <a:pt x="478873" y="0"/>
              </a:lnTo>
              <a:lnTo>
                <a:pt x="478873" y="1419017"/>
              </a:lnTo>
              <a:lnTo>
                <a:pt x="957747" y="1419017"/>
              </a:lnTo>
            </a:path>
          </a:pathLst>
        </a:custGeom>
        <a:noFill/>
        <a:ln w="15875" cap="rnd" cmpd="sng" algn="ctr">
          <a:solidFill>
            <a:schemeClr val="accent4">
              <a:shade val="60000"/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12700" tIns="0" rIns="12700" bIns="0" numCol="1" spcCol="1270" anchor="ctr" anchorCtr="0">
          <a:noAutofit/>
        </a:bodyPr>
        <a:lstStyle/>
        <a:p>
          <a:pPr marL="0" lvl="0" indent="0" algn="ctr" defTabSz="2667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endParaRPr lang="fr-CA" sz="600" kern="1200">
            <a:solidFill>
              <a:schemeClr val="tx1"/>
            </a:solidFill>
          </a:endParaRPr>
        </a:p>
      </dsp:txBody>
      <dsp:txXfrm>
        <a:off x="4326946" y="2526340"/>
        <a:ext cx="85599" cy="85599"/>
      </dsp:txXfrm>
    </dsp:sp>
    <dsp:sp modelId="{3A5F2350-D2D8-4B29-93BD-0B9AB3B16BC9}">
      <dsp:nvSpPr>
        <dsp:cNvPr id="0" name=""/>
        <dsp:cNvSpPr/>
      </dsp:nvSpPr>
      <dsp:spPr>
        <a:xfrm>
          <a:off x="3890872" y="1807754"/>
          <a:ext cx="1019844" cy="91440"/>
        </a:xfrm>
        <a:custGeom>
          <a:avLst/>
          <a:gdLst/>
          <a:ahLst/>
          <a:cxnLst/>
          <a:rect l="0" t="0" r="0" b="0"/>
          <a:pathLst>
            <a:path>
              <a:moveTo>
                <a:pt x="0" y="51876"/>
              </a:moveTo>
              <a:lnTo>
                <a:pt x="509922" y="51876"/>
              </a:lnTo>
              <a:lnTo>
                <a:pt x="509922" y="45720"/>
              </a:lnTo>
              <a:lnTo>
                <a:pt x="1019844" y="45720"/>
              </a:lnTo>
            </a:path>
          </a:pathLst>
        </a:custGeom>
        <a:noFill/>
        <a:ln w="15875" cap="rnd" cmpd="sng" algn="ctr">
          <a:solidFill>
            <a:schemeClr val="accent4">
              <a:shade val="60000"/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12700" tIns="0" rIns="12700" bIns="0" numCol="1" spcCol="1270" anchor="ctr" anchorCtr="0">
          <a:noAutofit/>
        </a:bodyPr>
        <a:lstStyle/>
        <a:p>
          <a:pPr marL="0" lvl="0" indent="0" algn="ctr" defTabSz="2222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endParaRPr lang="fr-CA" sz="500" kern="1200"/>
        </a:p>
      </dsp:txBody>
      <dsp:txXfrm>
        <a:off x="4375298" y="1827977"/>
        <a:ext cx="50993" cy="50993"/>
      </dsp:txXfrm>
    </dsp:sp>
    <dsp:sp modelId="{11E94BCD-8280-410B-881F-3E026195F78C}">
      <dsp:nvSpPr>
        <dsp:cNvPr id="0" name=""/>
        <dsp:cNvSpPr/>
      </dsp:nvSpPr>
      <dsp:spPr>
        <a:xfrm>
          <a:off x="3890872" y="378592"/>
          <a:ext cx="957747" cy="1481038"/>
        </a:xfrm>
        <a:custGeom>
          <a:avLst/>
          <a:gdLst/>
          <a:ahLst/>
          <a:cxnLst/>
          <a:rect l="0" t="0" r="0" b="0"/>
          <a:pathLst>
            <a:path>
              <a:moveTo>
                <a:pt x="0" y="1481038"/>
              </a:moveTo>
              <a:lnTo>
                <a:pt x="478873" y="1481038"/>
              </a:lnTo>
              <a:lnTo>
                <a:pt x="478873" y="0"/>
              </a:lnTo>
              <a:lnTo>
                <a:pt x="957747" y="0"/>
              </a:lnTo>
            </a:path>
          </a:pathLst>
        </a:custGeom>
        <a:noFill/>
        <a:ln w="15875" cap="rnd" cmpd="sng" algn="ctr">
          <a:solidFill>
            <a:schemeClr val="accent4">
              <a:shade val="60000"/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12700" tIns="0" rIns="12700" bIns="0" numCol="1" spcCol="1270" anchor="ctr" anchorCtr="0">
          <a:noAutofit/>
        </a:bodyPr>
        <a:lstStyle/>
        <a:p>
          <a:pPr marL="0" lvl="0" indent="0" algn="ctr" defTabSz="2667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endParaRPr lang="fr-CA" sz="600" kern="1200">
            <a:solidFill>
              <a:schemeClr val="tx1"/>
            </a:solidFill>
          </a:endParaRPr>
        </a:p>
      </dsp:txBody>
      <dsp:txXfrm>
        <a:off x="4325652" y="1075018"/>
        <a:ext cx="88186" cy="88186"/>
      </dsp:txXfrm>
    </dsp:sp>
    <dsp:sp modelId="{9C35D657-B166-4266-8908-7D707863AF1E}">
      <dsp:nvSpPr>
        <dsp:cNvPr id="0" name=""/>
        <dsp:cNvSpPr/>
      </dsp:nvSpPr>
      <dsp:spPr>
        <a:xfrm rot="16200000">
          <a:off x="975892" y="804281"/>
          <a:ext cx="3719262" cy="2110698"/>
        </a:xfrm>
        <a:prstGeom prst="rect">
          <a:avLst/>
        </a:prstGeom>
        <a:solidFill>
          <a:srgbClr val="055971"/>
        </a:solidFill>
        <a:ln w="15875" cap="rnd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26670" tIns="26670" rIns="26670" bIns="26670" numCol="1" spcCol="1270" anchor="ctr" anchorCtr="0">
          <a:noAutofit/>
        </a:bodyPr>
        <a:lstStyle/>
        <a:p>
          <a:pPr marL="0" lvl="0" indent="0" algn="ctr" defTabSz="18669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fr-CA" sz="4200" kern="1200" dirty="0">
              <a:solidFill>
                <a:schemeClr val="bg1"/>
              </a:solidFill>
            </a:rPr>
            <a:t>Table sectorielle</a:t>
          </a:r>
        </a:p>
      </dsp:txBody>
      <dsp:txXfrm>
        <a:off x="975892" y="804281"/>
        <a:ext cx="3719262" cy="2110698"/>
      </dsp:txXfrm>
    </dsp:sp>
    <dsp:sp modelId="{9C0DB7A0-504A-456F-B318-30D3E3343DAD}">
      <dsp:nvSpPr>
        <dsp:cNvPr id="0" name=""/>
        <dsp:cNvSpPr/>
      </dsp:nvSpPr>
      <dsp:spPr>
        <a:xfrm>
          <a:off x="4848619" y="24464"/>
          <a:ext cx="2222336" cy="708256"/>
        </a:xfrm>
        <a:prstGeom prst="rect">
          <a:avLst/>
        </a:prstGeom>
        <a:solidFill>
          <a:srgbClr val="4EA74C"/>
        </a:solidFill>
        <a:ln w="15875" cap="rnd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24130" tIns="24130" rIns="24130" bIns="24130" numCol="1" spcCol="1270" anchor="ctr" anchorCtr="0">
          <a:noAutofit/>
        </a:bodyPr>
        <a:lstStyle/>
        <a:p>
          <a:pPr marL="0" lvl="0" indent="0" algn="ctr" defTabSz="16891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fr-CA" sz="3800" kern="1200" dirty="0">
              <a:solidFill>
                <a:schemeClr val="bg1"/>
              </a:solidFill>
            </a:rPr>
            <a:t> FNEEQ </a:t>
          </a:r>
          <a:endParaRPr lang="fr-CA" sz="2400" kern="1200" dirty="0">
            <a:solidFill>
              <a:schemeClr val="bg1"/>
            </a:solidFill>
          </a:endParaRPr>
        </a:p>
      </dsp:txBody>
      <dsp:txXfrm>
        <a:off x="4848619" y="24464"/>
        <a:ext cx="2222336" cy="708256"/>
      </dsp:txXfrm>
    </dsp:sp>
    <dsp:sp modelId="{8B6A3129-5305-4E3D-8326-7842E25EB602}">
      <dsp:nvSpPr>
        <dsp:cNvPr id="0" name=""/>
        <dsp:cNvSpPr/>
      </dsp:nvSpPr>
      <dsp:spPr>
        <a:xfrm>
          <a:off x="4910717" y="1479654"/>
          <a:ext cx="2193999" cy="747639"/>
        </a:xfrm>
        <a:prstGeom prst="rect">
          <a:avLst/>
        </a:prstGeom>
        <a:solidFill>
          <a:srgbClr val="D65134"/>
        </a:solidFill>
        <a:ln w="15875" cap="rnd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22860" tIns="22860" rIns="22860" bIns="22860" numCol="1" spcCol="1270" anchor="ctr" anchorCtr="0">
          <a:noAutofit/>
        </a:bodyPr>
        <a:lstStyle/>
        <a:p>
          <a:pPr marL="0" lvl="0" indent="0" algn="ctr" defTabSz="16002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fr-CA" sz="3600" kern="1200" dirty="0">
              <a:solidFill>
                <a:schemeClr val="bg1"/>
              </a:solidFill>
            </a:rPr>
            <a:t>FEC</a:t>
          </a:r>
        </a:p>
      </dsp:txBody>
      <dsp:txXfrm>
        <a:off x="4910717" y="1479654"/>
        <a:ext cx="2193999" cy="747639"/>
      </dsp:txXfrm>
    </dsp:sp>
    <dsp:sp modelId="{72FE4641-E08A-49A9-91FE-43495D716A06}">
      <dsp:nvSpPr>
        <dsp:cNvPr id="0" name=""/>
        <dsp:cNvSpPr/>
      </dsp:nvSpPr>
      <dsp:spPr>
        <a:xfrm>
          <a:off x="4848619" y="2922242"/>
          <a:ext cx="2338021" cy="712811"/>
        </a:xfrm>
        <a:prstGeom prst="rect">
          <a:avLst/>
        </a:prstGeom>
        <a:solidFill>
          <a:schemeClr val="tx1">
            <a:lumMod val="85000"/>
            <a:lumOff val="15000"/>
          </a:schemeClr>
        </a:solidFill>
        <a:ln w="15875" cap="rnd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29210" tIns="29210" rIns="29210" bIns="29210" numCol="1" spcCol="1270" anchor="ctr" anchorCtr="0">
          <a:noAutofit/>
        </a:bodyPr>
        <a:lstStyle/>
        <a:p>
          <a:pPr marL="0" lvl="0" indent="0" algn="ctr" defTabSz="20447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fr-CA" sz="4600" kern="1200" dirty="0">
              <a:solidFill>
                <a:schemeClr val="bg1"/>
              </a:solidFill>
            </a:rPr>
            <a:t>CPNC</a:t>
          </a:r>
        </a:p>
      </dsp:txBody>
      <dsp:txXfrm>
        <a:off x="4848619" y="2922242"/>
        <a:ext cx="2338021" cy="712811"/>
      </dsp:txXfrm>
    </dsp:sp>
  </dsp:spTree>
</dsp:drawing>
</file>

<file path=ppt/diagrams/drawing6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A58F067B-2108-4A35-ADBC-EF206C96E2AD}">
      <dsp:nvSpPr>
        <dsp:cNvPr id="0" name=""/>
        <dsp:cNvSpPr/>
      </dsp:nvSpPr>
      <dsp:spPr>
        <a:xfrm>
          <a:off x="0" y="0"/>
          <a:ext cx="10953750" cy="2331118"/>
        </a:xfrm>
        <a:prstGeom prst="roundRect">
          <a:avLst>
            <a:gd name="adj" fmla="val 10000"/>
          </a:avLst>
        </a:prstGeom>
        <a:solidFill>
          <a:schemeClr val="lt1">
            <a:hueOff val="0"/>
            <a:satOff val="0"/>
            <a:lumOff val="0"/>
            <a:alphaOff val="0"/>
          </a:schemeClr>
        </a:solidFill>
        <a:ln w="15875" cap="rnd" cmpd="sng" algn="ctr">
          <a:solidFill>
            <a:schemeClr val="accent1">
              <a:shade val="80000"/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102870" tIns="102870" rIns="102870" bIns="102870" numCol="1" spcCol="1270" anchor="ctr" anchorCtr="0">
          <a:noAutofit/>
        </a:bodyPr>
        <a:lstStyle/>
        <a:p>
          <a:pPr marL="0" lvl="0" indent="0" algn="l" defTabSz="12001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fr-CA" sz="2700" kern="1200" dirty="0"/>
            <a:t>Table centrale</a:t>
          </a:r>
        </a:p>
        <a:p>
          <a:pPr marL="228600" lvl="1" indent="-228600" algn="l" defTabSz="933450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"/>
          </a:pPr>
          <a:r>
            <a:rPr lang="fr-CA" sz="2100" kern="1200" dirty="0"/>
            <a:t>Négociation nationale des </a:t>
          </a:r>
          <a:r>
            <a:rPr lang="fr-CA" sz="2100" b="1" kern="1200" dirty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rPr>
            <a:t>matières communes à toutes les travailleuses et à tous les travailleurs </a:t>
          </a:r>
          <a:r>
            <a:rPr lang="fr-CA" sz="2100" kern="1200" dirty="0"/>
            <a:t>du secteur public; </a:t>
          </a:r>
        </a:p>
        <a:p>
          <a:pPr marL="228600" lvl="1" indent="-228600" algn="l" defTabSz="933450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"/>
          </a:pPr>
          <a:r>
            <a:rPr lang="fr-CA" sz="2100" kern="1200" dirty="0"/>
            <a:t>Salaires, retraite, droits parentaux, etc. </a:t>
          </a:r>
        </a:p>
      </dsp:txBody>
      <dsp:txXfrm>
        <a:off x="2423861" y="0"/>
        <a:ext cx="8529888" cy="2331118"/>
      </dsp:txXfrm>
    </dsp:sp>
    <dsp:sp modelId="{C3519B81-EEF2-41E5-9949-AD34713E7135}">
      <dsp:nvSpPr>
        <dsp:cNvPr id="0" name=""/>
        <dsp:cNvSpPr/>
      </dsp:nvSpPr>
      <dsp:spPr>
        <a:xfrm>
          <a:off x="233111" y="233111"/>
          <a:ext cx="2190750" cy="1864894"/>
        </a:xfrm>
        <a:prstGeom prst="roundRect">
          <a:avLst>
            <a:gd name="adj" fmla="val 10000"/>
          </a:avLst>
        </a:prstGeom>
        <a:blipFill rotWithShape="1">
          <a:blip xmlns:r="http://schemas.openxmlformats.org/officeDocument/2006/relationships" r:embed="rId1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 l="-3000" r="-3000"/>
          </a:stretch>
        </a:blipFill>
        <a:ln w="15875" cap="rnd" cmpd="sng" algn="ctr">
          <a:noFill/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</dsp:sp>
    <dsp:sp modelId="{E1A947D8-5AD8-4BE3-B5B5-92F831D3EDA6}">
      <dsp:nvSpPr>
        <dsp:cNvPr id="0" name=""/>
        <dsp:cNvSpPr/>
      </dsp:nvSpPr>
      <dsp:spPr>
        <a:xfrm>
          <a:off x="0" y="2564230"/>
          <a:ext cx="10953750" cy="2331118"/>
        </a:xfrm>
        <a:prstGeom prst="roundRect">
          <a:avLst>
            <a:gd name="adj" fmla="val 10000"/>
          </a:avLst>
        </a:prstGeom>
        <a:solidFill>
          <a:schemeClr val="lt1">
            <a:hueOff val="0"/>
            <a:satOff val="0"/>
            <a:lumOff val="0"/>
            <a:alphaOff val="0"/>
          </a:schemeClr>
        </a:solidFill>
        <a:ln w="15875" cap="rnd" cmpd="sng" algn="ctr">
          <a:solidFill>
            <a:schemeClr val="accent1">
              <a:shade val="80000"/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102870" tIns="102870" rIns="102870" bIns="102870" numCol="1" spcCol="1270" anchor="ctr" anchorCtr="0">
          <a:noAutofit/>
        </a:bodyPr>
        <a:lstStyle/>
        <a:p>
          <a:pPr marL="0" lvl="0" indent="0" algn="l" defTabSz="12001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fr-CA" sz="2700" kern="1200" dirty="0"/>
            <a:t>Table sectorielle</a:t>
          </a:r>
        </a:p>
        <a:p>
          <a:pPr marL="228600" lvl="1" indent="-228600" algn="l" defTabSz="933450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"/>
          </a:pPr>
          <a:r>
            <a:rPr lang="fr-CA" sz="2100" kern="1200" dirty="0"/>
            <a:t>Négociation des </a:t>
          </a:r>
          <a:r>
            <a:rPr lang="fr-CA" sz="2100" b="1" kern="1200" dirty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rPr>
            <a:t>enjeux concernant spécifiquement les enseignant.es de cégep</a:t>
          </a:r>
          <a:r>
            <a:rPr lang="fr-CA" sz="2100" kern="1200" dirty="0"/>
            <a:t>;</a:t>
          </a:r>
        </a:p>
        <a:p>
          <a:pPr marL="228600" lvl="1" indent="-228600" algn="l" defTabSz="933450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"/>
          </a:pPr>
          <a:r>
            <a:rPr lang="fr-CA" sz="2100" kern="1200" dirty="0"/>
            <a:t>Toutes les autres dispositions de la convention (sécurité d’emploi, tâche, congés, perfectionnement, annexes particulières, etc.</a:t>
          </a:r>
        </a:p>
      </dsp:txBody>
      <dsp:txXfrm>
        <a:off x="2423861" y="2564230"/>
        <a:ext cx="8529888" cy="2331118"/>
      </dsp:txXfrm>
    </dsp:sp>
    <dsp:sp modelId="{DF5ACCEB-6414-4CBE-80FD-CC734E3B74FB}">
      <dsp:nvSpPr>
        <dsp:cNvPr id="0" name=""/>
        <dsp:cNvSpPr/>
      </dsp:nvSpPr>
      <dsp:spPr>
        <a:xfrm>
          <a:off x="248107" y="3047471"/>
          <a:ext cx="2160758" cy="1364636"/>
        </a:xfrm>
        <a:prstGeom prst="roundRect">
          <a:avLst>
            <a:gd name="adj" fmla="val 10000"/>
          </a:avLst>
        </a:prstGeom>
        <a:blipFill rotWithShape="1">
          <a:blip xmlns:r="http://schemas.openxmlformats.org/officeDocument/2006/relationships"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 t="-1000" b="-1000"/>
          </a:stretch>
        </a:blipFill>
        <a:ln w="15875" cap="rnd" cmpd="sng" algn="ctr">
          <a:solidFill>
            <a:schemeClr val="bg1"/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</dsp:sp>
  </dsp:spTree>
</dsp:drawing>
</file>

<file path=ppt/diagrams/layout1.xml><?xml version="1.0" encoding="utf-8"?>
<dgm:layoutDef xmlns:dgm="http://schemas.openxmlformats.org/drawingml/2006/diagram" xmlns:a="http://schemas.openxmlformats.org/drawingml/2006/main" uniqueId="urn:microsoft.com/office/officeart/2005/8/layout/target2">
  <dgm:title val=""/>
  <dgm:desc val=""/>
  <dgm:catLst>
    <dgm:cat type="relationship" pri="12000"/>
  </dgm:catLst>
  <dgm:sampData>
    <dgm:dataModel>
      <dgm:ptLst>
        <dgm:pt modelId="0" type="doc"/>
        <dgm:pt modelId="1">
          <dgm:prSet phldr="1"/>
        </dgm:pt>
        <dgm:pt modelId="11">
          <dgm:prSet phldr="1"/>
        </dgm:pt>
        <dgm:pt modelId="12">
          <dgm:prSet phldr="1"/>
        </dgm:pt>
        <dgm:pt modelId="2">
          <dgm:prSet phldr="1"/>
        </dgm:pt>
        <dgm:pt modelId="21">
          <dgm:prSet phldr="1"/>
        </dgm:pt>
        <dgm:pt modelId="22">
          <dgm:prSet phldr="1"/>
        </dgm:pt>
        <dgm:pt modelId="3">
          <dgm:prSet phldr="1"/>
        </dgm:pt>
        <dgm:pt modelId="31">
          <dgm:prSet phldr="1"/>
        </dgm:pt>
        <dgm:pt modelId="32">
          <dgm:prSet phldr="1"/>
        </dgm:pt>
      </dgm:ptLst>
      <dgm:cxnLst>
        <dgm:cxn modelId="4" srcId="0" destId="1" srcOrd="0" destOrd="0"/>
        <dgm:cxn modelId="5" srcId="0" destId="2" srcOrd="1" destOrd="0"/>
        <dgm:cxn modelId="6" srcId="0" destId="3" srcOrd="2" destOrd="0"/>
        <dgm:cxn modelId="13" srcId="1" destId="11" srcOrd="0" destOrd="0"/>
        <dgm:cxn modelId="14" srcId="1" destId="12" srcOrd="1" destOrd="0"/>
        <dgm:cxn modelId="23" srcId="2" destId="21" srcOrd="0" destOrd="0"/>
        <dgm:cxn modelId="24" srcId="2" destId="22" srcOrd="1" destOrd="0"/>
        <dgm:cxn modelId="33" srcId="3" destId="31" srcOrd="0" destOrd="0"/>
        <dgm:cxn modelId="34" srcId="3" destId="32" srcOrd="1" destOrd="0"/>
      </dgm:cxnLst>
      <dgm:bg/>
      <dgm:whole/>
    </dgm:dataModel>
  </dgm:sampData>
  <dgm:styleData>
    <dgm:dataModel>
      <dgm:ptLst>
        <dgm:pt modelId="0" type="doc"/>
        <dgm:pt modelId="1"/>
        <dgm:pt modelId="11"/>
        <dgm:pt modelId="2"/>
        <dgm:pt modelId="21"/>
      </dgm:ptLst>
      <dgm:cxnLst>
        <dgm:cxn modelId="4" srcId="0" destId="1" srcOrd="0" destOrd="0"/>
        <dgm:cxn modelId="5" srcId="0" destId="2" srcOrd="1" destOrd="0"/>
        <dgm:cxn modelId="13" srcId="1" destId="11" srcOrd="0" destOrd="0"/>
        <dgm:cxn modelId="23" srcId="2" destId="21" srcOrd="0" destOrd="0"/>
      </dgm:cxnLst>
      <dgm:bg/>
      <dgm:whole/>
    </dgm:dataModel>
  </dgm:styleData>
  <dgm:clrData>
    <dgm:dataModel>
      <dgm:ptLst>
        <dgm:pt modelId="0" type="doc"/>
        <dgm:pt modelId="1"/>
        <dgm:pt modelId="11"/>
        <dgm:pt modelId="2"/>
        <dgm:pt modelId="21"/>
        <dgm:pt modelId="3"/>
        <dgm:pt modelId="31"/>
        <dgm:pt modelId="4"/>
        <dgm:pt modelId="41"/>
      </dgm:ptLst>
      <dgm:cxnLst>
        <dgm:cxn modelId="5" srcId="0" destId="1" srcOrd="0" destOrd="0"/>
        <dgm:cxn modelId="6" srcId="0" destId="2" srcOrd="1" destOrd="0"/>
        <dgm:cxn modelId="7" srcId="0" destId="3" srcOrd="2" destOrd="0"/>
        <dgm:cxn modelId="8" srcId="0" destId="4" srcOrd="3" destOrd="0"/>
        <dgm:cxn modelId="13" srcId="1" destId="11" srcOrd="0" destOrd="0"/>
        <dgm:cxn modelId="23" srcId="2" destId="21" srcOrd="0" destOrd="0"/>
        <dgm:cxn modelId="33" srcId="3" destId="31" srcOrd="0" destOrd="0"/>
        <dgm:cxn modelId="43" srcId="4" destId="41" srcOrd="0" destOrd="0"/>
      </dgm:cxnLst>
      <dgm:bg/>
      <dgm:whole/>
    </dgm:dataModel>
  </dgm:clrData>
  <dgm:layoutNode name="Name0">
    <dgm:varLst>
      <dgm:chMax val="3"/>
      <dgm:chPref val="1"/>
      <dgm:dir/>
      <dgm:animLvl val="lvl"/>
      <dgm:resizeHandles/>
    </dgm:varLst>
    <dgm:alg type="composite">
      <dgm:param type="horzAlign" val="none"/>
      <dgm:param type="vertAlign" val="none"/>
    </dgm:alg>
    <dgm:shape xmlns:r="http://schemas.openxmlformats.org/officeDocument/2006/relationships" r:blip="">
      <dgm:adjLst/>
    </dgm:shape>
    <dgm:presOf/>
    <dgm:choose name="Name1">
      <dgm:if name="Name2" func="var" arg="dir" op="equ" val="norm">
        <dgm:choose name="Name3">
          <dgm:if name="Name4" axis="ch ch" ptType="node node" st="1 1" cnt="1 0" func="cnt" op="gt" val="0">
            <dgm:choose name="Name5">
              <dgm:if name="Name6" axis="ch ch" ptType="node node" st="2 1" cnt="1 0" func="cnt" op="gt" val="0">
                <dgm:constrLst>
                  <dgm:constr type="primFontSz" for="des" forName="middleBoxParent" val="65"/>
                  <dgm:constr type="primFontSz" for="des" forName="mChild" val="65"/>
                  <dgm:constr type="primFontSz" for="des" forName="outerBoxParent" refType="primFontSz" refFor="des" refForName="middleBoxParent" op="equ"/>
                  <dgm:constr type="primFontSz" for="des" forName="centerBoxParent" refType="primFontSz" refFor="des" refForName="middleBoxParent" op="equ"/>
                  <dgm:constr type="primFontSz" for="des" forName="oChild" refType="primFontSz" refFor="des" refForName="mChild" op="equ"/>
                  <dgm:constr type="primFontSz" for="des" forName="cChild" refType="primFontSz" refFor="des" refForName="mChild" op="equ"/>
                  <dgm:constr type="l" for="ch" forName="outerBox"/>
                  <dgm:constr type="t" for="ch" forName="outerBox"/>
                  <dgm:constr type="w" for="ch" forName="outerBox" refType="w"/>
                  <dgm:constr type="h" for="ch" forName="outerBox" refType="h"/>
                  <dgm:constr type="l" for="ch" forName="middleBox" refType="w" fact="0.2"/>
                  <dgm:constr type="t" for="ch" forName="middleBox" refType="h" fact="0.25"/>
                  <dgm:constr type="w" for="ch" forName="middleBox" refType="w" fact="0.775"/>
                  <dgm:constr type="h" for="ch" forName="middleBox" refType="h" fact="0.7"/>
                  <dgm:constr type="l" for="ch" forName="centerBox" refType="w" fact="0.395"/>
                  <dgm:constr type="t" for="ch" forName="centerBox" refType="h" fact="0.5"/>
                  <dgm:constr type="w" for="ch" forName="centerBox" refType="w" fact="0.555"/>
                  <dgm:constr type="h" for="ch" forName="centerBox" refType="h" fact="0.4"/>
                  <dgm:constr type="userA" for="des" forName="outerSibTrans" refType="w"/>
                  <dgm:constr type="userA" for="des" forName="middleSibTrans" refType="w"/>
                  <dgm:constr type="userA" for="des" forName="centerSibTrans" refType="w"/>
                </dgm:constrLst>
              </dgm:if>
              <dgm:else name="Name7">
                <dgm:constrLst>
                  <dgm:constr type="primFontSz" for="des" forName="middleBoxParent" val="65"/>
                  <dgm:constr type="primFontSz" for="des" forName="mChild" val="65"/>
                  <dgm:constr type="primFontSz" for="des" forName="outerBoxParent" refType="primFontSz" refFor="des" refForName="middleBoxParent" op="equ"/>
                  <dgm:constr type="primFontSz" for="des" forName="centerBoxParent" refType="primFontSz" refFor="des" refForName="middleBoxParent" op="equ"/>
                  <dgm:constr type="primFontSz" for="des" forName="oChild" refType="primFontSz" refFor="des" refForName="mChild" op="equ"/>
                  <dgm:constr type="primFontSz" for="des" forName="cChild" refType="primFontSz" refFor="des" refForName="mChild" op="equ"/>
                  <dgm:constr type="l" for="ch" forName="outerBox"/>
                  <dgm:constr type="t" for="ch" forName="outerBox"/>
                  <dgm:constr type="w" for="ch" forName="outerBox" refType="w"/>
                  <dgm:constr type="h" for="ch" forName="outerBox" refType="h"/>
                  <dgm:constr type="l" for="ch" forName="middleBox" refType="w" fact="0.2"/>
                  <dgm:constr type="t" for="ch" forName="middleBox" refType="h" fact="0.25"/>
                  <dgm:constr type="w" for="ch" forName="middleBox" refType="w" fact="0.775"/>
                  <dgm:constr type="h" for="ch" forName="middleBox" refType="h" fact="0.7"/>
                  <dgm:constr type="l" for="ch" forName="centerBox" refType="w" fact="0.225"/>
                  <dgm:constr type="t" for="ch" forName="centerBox" refType="h" fact="0.5"/>
                  <dgm:constr type="w" for="ch" forName="centerBox" refType="w" fact="0.725"/>
                  <dgm:constr type="h" for="ch" forName="centerBox" refType="h" fact="0.4"/>
                  <dgm:constr type="userA" for="des" forName="outerSibTrans" refType="w"/>
                  <dgm:constr type="userA" for="des" forName="middleSibTrans" refType="w"/>
                  <dgm:constr type="userA" for="des" forName="centerSibTrans" refType="w"/>
                </dgm:constrLst>
              </dgm:else>
            </dgm:choose>
          </dgm:if>
          <dgm:else name="Name8">
            <dgm:choose name="Name9">
              <dgm:if name="Name10" axis="ch ch" ptType="node node" st="2 1" cnt="1 0" func="cnt" op="gt" val="0">
                <dgm:constrLst>
                  <dgm:constr type="primFontSz" for="des" forName="middleBoxParent" val="65"/>
                  <dgm:constr type="primFontSz" for="des" forName="mChild" val="65"/>
                  <dgm:constr type="primFontSz" for="des" forName="outerBoxParent" refType="primFontSz" refFor="des" refForName="middleBoxParent" op="equ"/>
                  <dgm:constr type="primFontSz" for="des" forName="centerBoxParent" refType="primFontSz" refFor="des" refForName="middleBoxParent" op="equ"/>
                  <dgm:constr type="primFontSz" for="des" forName="oChild" refType="primFontSz" refFor="des" refForName="mChild" op="equ"/>
                  <dgm:constr type="primFontSz" for="des" forName="cChild" refType="primFontSz" refFor="des" refForName="mChild" op="equ"/>
                  <dgm:constr type="l" for="ch" forName="outerBox"/>
                  <dgm:constr type="t" for="ch" forName="outerBox"/>
                  <dgm:constr type="w" for="ch" forName="outerBox" refType="w"/>
                  <dgm:constr type="h" for="ch" forName="outerBox" refType="h"/>
                  <dgm:constr type="l" for="ch" forName="middleBox" refType="w" fact="0.025"/>
                  <dgm:constr type="t" for="ch" forName="middleBox" refType="h" fact="0.25"/>
                  <dgm:constr type="w" for="ch" forName="middleBox" refType="w" fact="0.95"/>
                  <dgm:constr type="h" for="ch" forName="middleBox" refType="h" fact="0.7"/>
                  <dgm:constr type="l" for="ch" forName="centerBox" refType="w" fact="0.26"/>
                  <dgm:constr type="t" for="ch" forName="centerBox" refType="h" fact="0.5"/>
                  <dgm:constr type="w" for="ch" forName="centerBox" refType="w" fact="0.69"/>
                  <dgm:constr type="h" for="ch" forName="centerBox" refType="h" fact="0.4"/>
                  <dgm:constr type="userA" for="des" forName="outerSibTrans" refType="w"/>
                  <dgm:constr type="userA" for="des" forName="middleSibTrans" refType="w"/>
                  <dgm:constr type="userA" for="des" forName="centerSibTrans" refType="w"/>
                </dgm:constrLst>
              </dgm:if>
              <dgm:else name="Name11">
                <dgm:constrLst>
                  <dgm:constr type="primFontSz" for="des" forName="middleBoxParent" val="65"/>
                  <dgm:constr type="primFontSz" for="des" forName="mChild" val="65"/>
                  <dgm:constr type="primFontSz" for="des" forName="outerBoxParent" refType="primFontSz" refFor="des" refForName="middleBoxParent" op="equ"/>
                  <dgm:constr type="primFontSz" for="des" forName="centerBoxParent" refType="primFontSz" refFor="des" refForName="middleBoxParent" op="equ"/>
                  <dgm:constr type="primFontSz" for="des" forName="oChild" refType="primFontSz" refFor="des" refForName="mChild" op="equ"/>
                  <dgm:constr type="primFontSz" for="des" forName="cChild" refType="primFontSz" refFor="des" refForName="mChild" op="equ"/>
                  <dgm:constr type="l" for="ch" forName="outerBox"/>
                  <dgm:constr type="t" for="ch" forName="outerBox"/>
                  <dgm:constr type="w" for="ch" forName="outerBox" refType="w"/>
                  <dgm:constr type="h" for="ch" forName="outerBox" refType="h"/>
                  <dgm:constr type="l" for="ch" forName="middleBox" refType="w" fact="0.025"/>
                  <dgm:constr type="t" for="ch" forName="middleBox" refType="h" fact="0.25"/>
                  <dgm:constr type="w" for="ch" forName="middleBox" refType="w" fact="0.95"/>
                  <dgm:constr type="h" for="ch" forName="middleBox" refType="h" fact="0.7"/>
                  <dgm:constr type="l" for="ch" forName="centerBox" refType="w" fact="0.05"/>
                  <dgm:constr type="t" for="ch" forName="centerBox" refType="h" fact="0.5"/>
                  <dgm:constr type="w" for="ch" forName="centerBox" refType="w" fact="0.9"/>
                  <dgm:constr type="h" for="ch" forName="centerBox" refType="h" fact="0.4"/>
                  <dgm:constr type="userA" for="des" forName="outerSibTrans" refType="w"/>
                  <dgm:constr type="userA" for="des" forName="middleSibTrans" refType="w"/>
                  <dgm:constr type="userA" for="des" forName="centerSibTrans" refType="w"/>
                </dgm:constrLst>
              </dgm:else>
            </dgm:choose>
          </dgm:else>
        </dgm:choose>
      </dgm:if>
      <dgm:else name="Name12">
        <dgm:choose name="Name13">
          <dgm:if name="Name14" axis="ch ch" ptType="node node" st="1 1" cnt="1 0" func="cnt" op="gt" val="0">
            <dgm:choose name="Name15">
              <dgm:if name="Name16" axis="ch ch" ptType="node node" st="2 1" cnt="1 0" func="cnt" op="gt" val="0">
                <dgm:constrLst>
                  <dgm:constr type="primFontSz" for="des" forName="middleBoxParent" val="65"/>
                  <dgm:constr type="primFontSz" for="des" forName="mChild" val="65"/>
                  <dgm:constr type="primFontSz" for="des" forName="outerBoxParent" refType="primFontSz" refFor="des" refForName="middleBoxParent" op="equ"/>
                  <dgm:constr type="primFontSz" for="des" forName="centerBoxParent" refType="primFontSz" refFor="des" refForName="middleBoxParent" op="equ"/>
                  <dgm:constr type="primFontSz" for="des" forName="oChild" refType="primFontSz" refFor="des" refForName="mChild" op="equ"/>
                  <dgm:constr type="primFontSz" for="des" forName="cChild" refType="primFontSz" refFor="des" refForName="mChild" op="equ"/>
                  <dgm:constr type="l" for="ch" forName="outerBox"/>
                  <dgm:constr type="t" for="ch" forName="outerBox"/>
                  <dgm:constr type="w" for="ch" forName="outerBox" refType="w"/>
                  <dgm:constr type="h" for="ch" forName="outerBox" refType="h"/>
                  <dgm:constr type="l" for="ch" forName="middleBox" refType="w" fact="0.025"/>
                  <dgm:constr type="t" for="ch" forName="middleBox" refType="h" fact="0.25"/>
                  <dgm:constr type="w" for="ch" forName="middleBox" refType="w" fact="0.775"/>
                  <dgm:constr type="h" for="ch" forName="middleBox" refType="h" fact="0.7"/>
                  <dgm:constr type="l" for="ch" forName="centerBox" refType="w" fact="0.05"/>
                  <dgm:constr type="t" for="ch" forName="centerBox" refType="h" fact="0.5"/>
                  <dgm:constr type="w" for="ch" forName="centerBox" refType="w" fact="0.55"/>
                  <dgm:constr type="h" for="ch" forName="centerBox" refType="h" fact="0.4"/>
                  <dgm:constr type="userA" for="des" forName="outerSibTrans" refType="w"/>
                  <dgm:constr type="userA" for="des" forName="middleSibTrans" refType="w"/>
                  <dgm:constr type="userA" for="des" forName="centerSibTrans" refType="w"/>
                </dgm:constrLst>
              </dgm:if>
              <dgm:else name="Name17">
                <dgm:constrLst>
                  <dgm:constr type="primFontSz" for="des" forName="middleBoxParent" val="65"/>
                  <dgm:constr type="primFontSz" for="des" forName="mChild" val="65"/>
                  <dgm:constr type="primFontSz" for="des" forName="outerBoxParent" refType="primFontSz" refFor="des" refForName="middleBoxParent" op="equ"/>
                  <dgm:constr type="primFontSz" for="des" forName="centerBoxParent" refType="primFontSz" refFor="des" refForName="middleBoxParent" op="equ"/>
                  <dgm:constr type="primFontSz" for="des" forName="oChild" refType="primFontSz" refFor="des" refForName="mChild" op="equ"/>
                  <dgm:constr type="primFontSz" for="des" forName="cChild" refType="primFontSz" refFor="des" refForName="mChild" op="equ"/>
                  <dgm:constr type="l" for="ch" forName="outerBox"/>
                  <dgm:constr type="t" for="ch" forName="outerBox"/>
                  <dgm:constr type="w" for="ch" forName="outerBox" refType="w"/>
                  <dgm:constr type="h" for="ch" forName="outerBox" refType="h"/>
                  <dgm:constr type="l" for="ch" forName="middleBox" refType="w" fact="0.025"/>
                  <dgm:constr type="t" for="ch" forName="middleBox" refType="h" fact="0.25"/>
                  <dgm:constr type="w" for="ch" forName="middleBox" refType="w" fact="0.775"/>
                  <dgm:constr type="h" for="ch" forName="middleBox" refType="h" fact="0.7"/>
                  <dgm:constr type="l" for="ch" forName="centerBox" refType="w" fact="0.05"/>
                  <dgm:constr type="t" for="ch" forName="centerBox" refType="h" fact="0.5"/>
                  <dgm:constr type="w" for="ch" forName="centerBox" refType="w" fact="0.725"/>
                  <dgm:constr type="h" for="ch" forName="centerBox" refType="h" fact="0.4"/>
                  <dgm:constr type="userA" for="des" forName="outerSibTrans" refType="w"/>
                  <dgm:constr type="userA" for="des" forName="middleSibTrans" refType="w"/>
                  <dgm:constr type="userA" for="des" forName="centerSibTrans" refType="w"/>
                </dgm:constrLst>
              </dgm:else>
            </dgm:choose>
          </dgm:if>
          <dgm:else name="Name18">
            <dgm:choose name="Name19">
              <dgm:if name="Name20" axis="ch ch" ptType="node node" st="2 1" cnt="1 0" func="cnt" op="gt" val="0">
                <dgm:constrLst>
                  <dgm:constr type="primFontSz" for="des" forName="middleBoxParent" val="65"/>
                  <dgm:constr type="primFontSz" for="des" forName="mChild" val="65"/>
                  <dgm:constr type="primFontSz" for="des" forName="outerBoxParent" refType="primFontSz" refFor="des" refForName="middleBoxParent" op="equ"/>
                  <dgm:constr type="primFontSz" for="des" forName="centerBoxParent" refType="primFontSz" refFor="des" refForName="middleBoxParent" op="equ"/>
                  <dgm:constr type="primFontSz" for="des" forName="oChild" refType="primFontSz" refFor="des" refForName="mChild" op="equ"/>
                  <dgm:constr type="primFontSz" for="des" forName="cChild" refType="primFontSz" refFor="des" refForName="mChild" op="equ"/>
                  <dgm:constr type="l" for="ch" forName="outerBox"/>
                  <dgm:constr type="t" for="ch" forName="outerBox"/>
                  <dgm:constr type="w" for="ch" forName="outerBox" refType="w"/>
                  <dgm:constr type="h" for="ch" forName="outerBox" refType="h"/>
                  <dgm:constr type="l" for="ch" forName="middleBox" refType="w" fact="0.025"/>
                  <dgm:constr type="t" for="ch" forName="middleBox" refType="h" fact="0.25"/>
                  <dgm:constr type="w" for="ch" forName="middleBox" refType="w" fact="0.95"/>
                  <dgm:constr type="h" for="ch" forName="middleBox" refType="h" fact="0.7"/>
                  <dgm:constr type="l" for="ch" forName="centerBox" refType="w" fact="0.05"/>
                  <dgm:constr type="t" for="ch" forName="centerBox" refType="h" fact="0.5"/>
                  <dgm:constr type="w" for="ch" forName="centerBox" refType="w" fact="0.69"/>
                  <dgm:constr type="h" for="ch" forName="centerBox" refType="h" fact="0.4"/>
                  <dgm:constr type="userA" for="des" forName="outerSibTrans" refType="w"/>
                  <dgm:constr type="userA" for="des" forName="middleSibTrans" refType="w"/>
                  <dgm:constr type="userA" for="des" forName="centerSibTrans" refType="w"/>
                </dgm:constrLst>
              </dgm:if>
              <dgm:else name="Name21">
                <dgm:constrLst>
                  <dgm:constr type="primFontSz" for="des" forName="middleBoxParent" val="65"/>
                  <dgm:constr type="primFontSz" for="des" forName="mChild" val="65"/>
                  <dgm:constr type="primFontSz" for="des" forName="outerBoxParent" refType="primFontSz" refFor="des" refForName="middleBoxParent" op="equ"/>
                  <dgm:constr type="primFontSz" for="des" forName="centerBoxParent" refType="primFontSz" refFor="des" refForName="middleBoxParent" op="equ"/>
                  <dgm:constr type="primFontSz" for="des" forName="oChild" refType="primFontSz" refFor="des" refForName="mChild" op="equ"/>
                  <dgm:constr type="primFontSz" for="des" forName="cChild" refType="primFontSz" refFor="des" refForName="mChild" op="equ"/>
                  <dgm:constr type="l" for="ch" forName="outerBox"/>
                  <dgm:constr type="t" for="ch" forName="outerBox"/>
                  <dgm:constr type="w" for="ch" forName="outerBox" refType="w"/>
                  <dgm:constr type="h" for="ch" forName="outerBox" refType="h"/>
                  <dgm:constr type="l" for="ch" forName="middleBox" refType="w" fact="0.025"/>
                  <dgm:constr type="t" for="ch" forName="middleBox" refType="h" fact="0.25"/>
                  <dgm:constr type="w" for="ch" forName="middleBox" refType="w" fact="0.95"/>
                  <dgm:constr type="h" for="ch" forName="middleBox" refType="h" fact="0.7"/>
                  <dgm:constr type="l" for="ch" forName="centerBox" refType="w" fact="0.05"/>
                  <dgm:constr type="t" for="ch" forName="centerBox" refType="h" fact="0.5"/>
                  <dgm:constr type="w" for="ch" forName="centerBox" refType="w" fact="0.9"/>
                  <dgm:constr type="h" for="ch" forName="centerBox" refType="h" fact="0.4"/>
                  <dgm:constr type="userA" for="des" forName="outerSibTrans" refType="w"/>
                  <dgm:constr type="userA" for="des" forName="middleSibTrans" refType="w"/>
                  <dgm:constr type="userA" for="des" forName="centerSibTrans" refType="w"/>
                </dgm:constrLst>
              </dgm:else>
            </dgm:choose>
          </dgm:else>
        </dgm:choose>
      </dgm:else>
    </dgm:choose>
    <dgm:ruleLst/>
    <dgm:choose name="Name22">
      <dgm:if name="Name23" axis="root ch" ptType="all node" st="1 1" cnt="0 0" func="cnt" op="gte" val="1">
        <dgm:layoutNode name="outerBox" styleLbl="node1">
          <dgm:alg type="composite">
            <dgm:param type="horzAlign" val="none"/>
            <dgm:param type="vertAlign" val="none"/>
          </dgm:alg>
          <dgm:shape xmlns:r="http://schemas.openxmlformats.org/officeDocument/2006/relationships" r:blip="">
            <dgm:adjLst/>
          </dgm:shape>
          <dgm:presOf/>
          <dgm:choose name="Name24">
            <dgm:if name="Name25" axis="root ch" ptType="all node" st="1 1" cnt="0 0" func="cnt" op="gt" val="1">
              <dgm:choose name="Name26">
                <dgm:if name="Name27" func="var" arg="dir" op="equ" val="norm">
                  <dgm:constrLst>
                    <dgm:constr type="l" for="ch" forName="outerBoxParent"/>
                    <dgm:constr type="t" for="ch" forName="outerBoxParent"/>
                    <dgm:constr type="w" for="ch" forName="outerBoxParent" refType="w"/>
                    <dgm:constr type="h" for="ch" forName="outerBoxParent" refType="h"/>
                    <dgm:constr type="bMarg" for="ch" forName="outerBoxParent" refType="h" fact="2.2"/>
                    <dgm:constr type="l" for="ch" forName="outerBoxChildren" refType="w" fact="0.025"/>
                    <dgm:constr type="t" for="ch" forName="outerBoxChildren" refType="h" fact="0.25"/>
                    <dgm:constr type="w" for="ch" forName="outerBoxChildren" refType="w" fact="0.15"/>
                    <dgm:constr type="h" for="ch" forName="outerBoxChildren" refType="h" fact="0.7"/>
                  </dgm:constrLst>
                </dgm:if>
                <dgm:else name="Name28">
                  <dgm:constrLst>
                    <dgm:constr type="l" for="ch" forName="outerBoxParent"/>
                    <dgm:constr type="t" for="ch" forName="outerBoxParent"/>
                    <dgm:constr type="w" for="ch" forName="outerBoxParent" refType="w"/>
                    <dgm:constr type="h" for="ch" forName="outerBoxParent" refType="h"/>
                    <dgm:constr type="bMarg" for="ch" forName="outerBoxParent" refType="h" fact="2.2"/>
                    <dgm:constr type="l" for="ch" forName="outerBoxChildren" refType="w" fact="0.825"/>
                    <dgm:constr type="t" for="ch" forName="outerBoxChildren" refType="h" fact="0.25"/>
                    <dgm:constr type="w" for="ch" forName="outerBoxChildren" refType="w" fact="0.15"/>
                    <dgm:constr type="h" for="ch" forName="outerBoxChildren" refType="h" fact="0.7"/>
                  </dgm:constrLst>
                </dgm:else>
              </dgm:choose>
            </dgm:if>
            <dgm:else name="Name29">
              <dgm:constrLst>
                <dgm:constr type="l" for="ch" forName="outerBoxParent"/>
                <dgm:constr type="t" for="ch" forName="outerBoxParent"/>
                <dgm:constr type="w" for="ch" forName="outerBoxParent" refType="w"/>
                <dgm:constr type="h" for="ch" forName="outerBoxParent" refType="h"/>
                <dgm:constr type="bMarg" for="ch" forName="outerBoxParent" refType="h" fact="1.75"/>
                <dgm:constr type="l" for="ch" forName="outerBoxChildren" refType="w" fact="0.025"/>
                <dgm:constr type="t" for="ch" forName="outerBoxChildren" refType="h" fact="0.45"/>
                <dgm:constr type="w" for="ch" forName="outerBoxChildren" refType="w" fact="0.95"/>
                <dgm:constr type="h" for="ch" forName="outerBoxChildren" refType="h" fact="0.45"/>
              </dgm:constrLst>
            </dgm:else>
          </dgm:choose>
          <dgm:ruleLst/>
          <dgm:layoutNode name="outerBoxParent" styleLbl="node1">
            <dgm:alg type="tx">
              <dgm:param type="txAnchorVert" val="t"/>
              <dgm:param type="parTxLTRAlign" val="l"/>
              <dgm:param type="parTxRTLAlign" val="r"/>
            </dgm:alg>
            <dgm:shape xmlns:r="http://schemas.openxmlformats.org/officeDocument/2006/relationships" type="roundRect" r:blip="">
              <dgm:adjLst>
                <dgm:adj idx="1" val="0.085"/>
              </dgm:adjLst>
            </dgm:shape>
            <dgm:presOf axis="ch" ptType="node" cnt="1"/>
            <dgm:constrLst>
              <dgm:constr type="tMarg" refType="primFontSz" fact="0.3"/>
              <dgm:constr type="lMarg" refType="primFontSz" fact="0.3"/>
              <dgm:constr type="rMarg" refType="primFontSz" fact="0.3"/>
            </dgm:constrLst>
            <dgm:ruleLst>
              <dgm:rule type="primFontSz" val="5" fact="NaN" max="NaN"/>
            </dgm:ruleLst>
          </dgm:layoutNode>
          <dgm:layoutNode name="outerBoxChildren">
            <dgm:choose name="Name30">
              <dgm:if name="Name31" axis="root ch" ptType="all node" st="1 1" cnt="0 0" func="cnt" op="gt" val="1">
                <dgm:alg type="lin">
                  <dgm:param type="linDir" val="fromT"/>
                  <dgm:param type="vertAlign" val="t"/>
                </dgm:alg>
              </dgm:if>
              <dgm:else name="Name32">
                <dgm:choose name="Name33">
                  <dgm:if name="Name34" func="var" arg="dir" op="equ" val="norm">
                    <dgm:alg type="lin">
                      <dgm:param type="horzAlign" val="l"/>
                    </dgm:alg>
                  </dgm:if>
                  <dgm:else name="Name35">
                    <dgm:alg type="lin">
                      <dgm:param type="linDir" val="fromR"/>
                      <dgm:param type="horzAlign" val="r"/>
                    </dgm:alg>
                  </dgm:else>
                </dgm:choose>
              </dgm:else>
            </dgm:choose>
            <dgm:shape xmlns:r="http://schemas.openxmlformats.org/officeDocument/2006/relationships" r:blip="">
              <dgm:adjLst/>
            </dgm:shape>
            <dgm:presOf/>
            <dgm:constrLst>
              <dgm:constr type="w" for="ch" forName="oChild" refType="w"/>
              <dgm:constr type="h" for="ch" forName="oChild" refType="h"/>
            </dgm:constrLst>
            <dgm:ruleLst/>
            <dgm:forEach name="Name36" axis="ch ch" ptType="node node" st="1 1" cnt="1 0">
              <dgm:layoutNode name="oChild" styleLbl="fgAcc1">
                <dgm:varLst>
                  <dgm:bulletEnabled val="1"/>
                </dgm:varLst>
                <dgm:alg type="tx"/>
                <dgm:shape xmlns:r="http://schemas.openxmlformats.org/officeDocument/2006/relationships" type="roundRect" r:blip="">
                  <dgm:adjLst>
                    <dgm:adj idx="1" val="0.105"/>
                  </dgm:adjLst>
                </dgm:shape>
                <dgm:presOf axis="desOrSelf" ptType="node"/>
                <dgm:constrLst>
                  <dgm:constr type="tMarg" refType="primFontSz" fact="0.3"/>
                  <dgm:constr type="bMarg" refType="primFontSz" fact="0.3"/>
                  <dgm:constr type="lMarg" refType="primFontSz" fact="0.3"/>
                  <dgm:constr type="rMarg" refType="primFontSz" fact="0.3"/>
                </dgm:constrLst>
                <dgm:ruleLst>
                  <dgm:rule type="primFontSz" val="5" fact="NaN" max="NaN"/>
                </dgm:ruleLst>
              </dgm:layoutNode>
              <dgm:forEach name="Name37" axis="followSib" ptType="sibTrans" cnt="1">
                <dgm:layoutNode name="outerSibTrans">
                  <dgm:alg type="sp"/>
                  <dgm:shape xmlns:r="http://schemas.openxmlformats.org/officeDocument/2006/relationships" r:blip="">
                    <dgm:adjLst/>
                  </dgm:shape>
                  <dgm:presOf/>
                  <dgm:constrLst>
                    <dgm:constr type="userA"/>
                    <dgm:constr type="w" refType="userA" fact="0.015"/>
                    <dgm:constr type="h" refType="userA" fact="0.015"/>
                  </dgm:constrLst>
                  <dgm:ruleLst/>
                </dgm:layoutNode>
              </dgm:forEach>
            </dgm:forEach>
          </dgm:layoutNode>
        </dgm:layoutNode>
      </dgm:if>
      <dgm:else name="Name38"/>
    </dgm:choose>
    <dgm:choose name="Name39">
      <dgm:if name="Name40" axis="root ch" ptType="all node" st="1 1" cnt="0 0" func="cnt" op="gte" val="2">
        <dgm:layoutNode name="middleBox">
          <dgm:alg type="composite">
            <dgm:param type="horzAlign" val="none"/>
            <dgm:param type="vertAlign" val="none"/>
          </dgm:alg>
          <dgm:shape xmlns:r="http://schemas.openxmlformats.org/officeDocument/2006/relationships" r:blip="">
            <dgm:adjLst/>
          </dgm:shape>
          <dgm:presOf/>
          <dgm:choose name="Name41">
            <dgm:if name="Name42" axis="root ch" ptType="all node" st="1 1" cnt="0 0" func="cnt" op="gt" val="2">
              <dgm:choose name="Name43">
                <dgm:if name="Name44" func="var" arg="dir" op="equ" val="norm">
                  <dgm:constrLst>
                    <dgm:constr type="l" for="ch" forName="middleBoxParent"/>
                    <dgm:constr type="t" for="ch" forName="middleBoxParent"/>
                    <dgm:constr type="w" for="ch" forName="middleBoxParent" refType="w"/>
                    <dgm:constr type="h" for="ch" forName="middleBoxParent" refType="h"/>
                    <dgm:constr type="bMarg" for="ch" forName="middleBoxParent" refType="h" fact="1.8"/>
                    <dgm:constr type="l" for="ch" forName="middleBoxChildren" refType="w" fact="0.025"/>
                    <dgm:constr type="t" for="ch" forName="middleBoxChildren" refType="h" fact="0.35"/>
                    <dgm:constr type="w" for="ch" forName="middleBoxChildren" refType="w" fact="0.2"/>
                    <dgm:constr type="h" for="ch" forName="middleBoxChildren" refType="h" fact="0.575"/>
                  </dgm:constrLst>
                </dgm:if>
                <dgm:else name="Name45">
                  <dgm:constrLst>
                    <dgm:constr type="l" for="ch" forName="middleBoxParent"/>
                    <dgm:constr type="t" for="ch" forName="middleBoxParent"/>
                    <dgm:constr type="w" for="ch" forName="middleBoxParent" refType="w"/>
                    <dgm:constr type="h" for="ch" forName="middleBoxParent" refType="h"/>
                    <dgm:constr type="bMarg" for="ch" forName="middleBoxParent" refType="h" fact="1.8"/>
                    <dgm:constr type="l" for="ch" forName="middleBoxChildren" refType="w" fact="0.775"/>
                    <dgm:constr type="t" for="ch" forName="middleBoxChildren" refType="h" fact="0.35"/>
                    <dgm:constr type="w" for="ch" forName="middleBoxChildren" refType="w" fact="0.2"/>
                    <dgm:constr type="h" for="ch" forName="middleBoxChildren" refType="h" fact="0.575"/>
                  </dgm:constrLst>
                </dgm:else>
              </dgm:choose>
            </dgm:if>
            <dgm:else name="Name46">
              <dgm:constrLst>
                <dgm:constr type="l" for="ch" forName="middleBoxParent"/>
                <dgm:constr type="t" for="ch" forName="middleBoxParent"/>
                <dgm:constr type="w" for="ch" forName="middleBoxParent" refType="w"/>
                <dgm:constr type="h" for="ch" forName="middleBoxParent" refType="h"/>
                <dgm:constr type="bMarg" for="ch" forName="middleBoxParent" refType="h" fact="1.8"/>
                <dgm:constr type="l" for="ch" forName="middleBoxChildren" refType="w" fact="0.025"/>
                <dgm:constr type="t" for="ch" forName="middleBoxChildren" refType="h" fact="0.45"/>
                <dgm:constr type="w" for="ch" forName="middleBoxChildren" refType="w" fact="0.95"/>
                <dgm:constr type="h" for="ch" forName="middleBoxChildren" refType="h" fact="0.45"/>
              </dgm:constrLst>
            </dgm:else>
          </dgm:choose>
          <dgm:ruleLst/>
          <dgm:layoutNode name="middleBoxParent" styleLbl="node1">
            <dgm:alg type="tx">
              <dgm:param type="txAnchorVert" val="t"/>
              <dgm:param type="parTxLTRAlign" val="l"/>
              <dgm:param type="parTxRTLAlign" val="r"/>
            </dgm:alg>
            <dgm:shape xmlns:r="http://schemas.openxmlformats.org/officeDocument/2006/relationships" type="roundRect" r:blip="">
              <dgm:adjLst>
                <dgm:adj idx="1" val="0.105"/>
              </dgm:adjLst>
            </dgm:shape>
            <dgm:presOf axis="ch" ptType="node" st="2" cnt="1"/>
            <dgm:constrLst>
              <dgm:constr type="tMarg" refType="primFontSz" fact="0.3"/>
              <dgm:constr type="lMarg" refType="primFontSz" fact="0.3"/>
              <dgm:constr type="rMarg" refType="primFontSz" fact="0.3"/>
            </dgm:constrLst>
            <dgm:ruleLst>
              <dgm:rule type="primFontSz" val="5" fact="NaN" max="NaN"/>
            </dgm:ruleLst>
          </dgm:layoutNode>
          <dgm:layoutNode name="middleBoxChildren">
            <dgm:choose name="Name47">
              <dgm:if name="Name48" axis="root ch" ptType="all node" st="1 1" cnt="0 0" func="cnt" op="gt" val="2">
                <dgm:alg type="lin">
                  <dgm:param type="linDir" val="fromT"/>
                  <dgm:param type="vertAlign" val="t"/>
                </dgm:alg>
              </dgm:if>
              <dgm:else name="Name49">
                <dgm:choose name="Name50">
                  <dgm:if name="Name51" func="var" arg="dir" op="equ" val="norm">
                    <dgm:alg type="lin">
                      <dgm:param type="horzAlign" val="l"/>
                    </dgm:alg>
                  </dgm:if>
                  <dgm:else name="Name52">
                    <dgm:alg type="lin">
                      <dgm:param type="linDir" val="fromR"/>
                      <dgm:param type="horzAlign" val="r"/>
                    </dgm:alg>
                  </dgm:else>
                </dgm:choose>
              </dgm:else>
            </dgm:choose>
            <dgm:shape xmlns:r="http://schemas.openxmlformats.org/officeDocument/2006/relationships" r:blip="">
              <dgm:adjLst/>
            </dgm:shape>
            <dgm:presOf/>
            <dgm:constrLst>
              <dgm:constr type="w" for="ch" forName="mChild" refType="w"/>
              <dgm:constr type="h" for="ch" forName="mChild" refType="h"/>
            </dgm:constrLst>
            <dgm:ruleLst/>
            <dgm:forEach name="Name53" axis="ch ch" ptType="node node" st="2 1" cnt="1 0">
              <dgm:layoutNode name="mChild" styleLbl="fgAcc1">
                <dgm:varLst>
                  <dgm:bulletEnabled val="1"/>
                </dgm:varLst>
                <dgm:alg type="tx"/>
                <dgm:shape xmlns:r="http://schemas.openxmlformats.org/officeDocument/2006/relationships" type="roundRect" r:blip="">
                  <dgm:adjLst>
                    <dgm:adj idx="1" val="0.105"/>
                  </dgm:adjLst>
                </dgm:shape>
                <dgm:presOf axis="desOrSelf" ptType="node"/>
                <dgm:constrLst>
                  <dgm:constr type="tMarg" refType="primFontSz" fact="0.3"/>
                  <dgm:constr type="bMarg" refType="primFontSz" fact="0.3"/>
                  <dgm:constr type="lMarg" refType="primFontSz" fact="0.3"/>
                  <dgm:constr type="rMarg" refType="primFontSz" fact="0.3"/>
                </dgm:constrLst>
                <dgm:ruleLst>
                  <dgm:rule type="primFontSz" val="5" fact="NaN" max="NaN"/>
                </dgm:ruleLst>
              </dgm:layoutNode>
              <dgm:forEach name="Name54" axis="followSib" ptType="sibTrans" cnt="1">
                <dgm:layoutNode name="middleSibTrans">
                  <dgm:alg type="sp"/>
                  <dgm:shape xmlns:r="http://schemas.openxmlformats.org/officeDocument/2006/relationships" r:blip="">
                    <dgm:adjLst/>
                  </dgm:shape>
                  <dgm:presOf/>
                  <dgm:constrLst>
                    <dgm:constr type="userA"/>
                    <dgm:constr type="w" refType="userA" fact="0.015"/>
                    <dgm:constr type="h" refType="userA" fact="0.015"/>
                  </dgm:constrLst>
                  <dgm:ruleLst/>
                </dgm:layoutNode>
              </dgm:forEach>
            </dgm:forEach>
          </dgm:layoutNode>
        </dgm:layoutNode>
      </dgm:if>
      <dgm:else name="Name55"/>
    </dgm:choose>
    <dgm:choose name="Name56">
      <dgm:if name="Name57" axis="root ch" ptType="all node" st="1 1" cnt="0 0" func="cnt" op="gte" val="3">
        <dgm:layoutNode name="centerBox">
          <dgm:alg type="composite">
            <dgm:param type="horzAlign" val="none"/>
            <dgm:param type="vertAlign" val="none"/>
          </dgm:alg>
          <dgm:shape xmlns:r="http://schemas.openxmlformats.org/officeDocument/2006/relationships" r:blip="">
            <dgm:adjLst/>
          </dgm:shape>
          <dgm:presOf/>
          <dgm:choose name="Name58">
            <dgm:if name="Name59" axis="ch ch" ptType="node node" st="3 1" cnt="1 0" func="cnt" op="gt" val="0">
              <dgm:constrLst>
                <dgm:constr type="l" for="ch" forName="centerBoxParent"/>
                <dgm:constr type="t" for="ch" forName="centerBoxParent"/>
                <dgm:constr type="w" for="ch" forName="centerBoxParent" refType="w"/>
                <dgm:constr type="h" for="ch" forName="centerBoxParent" refType="h"/>
                <dgm:constr type="bMarg" for="ch" forName="centerBoxParent" refType="h" fact="1.6"/>
                <dgm:constr type="l" for="ch" forName="centerBoxChildren" refType="w" fact="0.025"/>
                <dgm:constr type="t" for="ch" forName="centerBoxChildren" refType="h" fact="0.45"/>
                <dgm:constr type="w" for="ch" forName="centerBoxChildren" refType="w" fact="0.95"/>
                <dgm:constr type="h" for="ch" forName="centerBoxChildren" refType="h" fact="0.45"/>
              </dgm:constrLst>
            </dgm:if>
            <dgm:else name="Name60">
              <dgm:constrLst>
                <dgm:constr type="l" for="ch" forName="centerBoxParent"/>
                <dgm:constr type="t" for="ch" forName="centerBoxParent"/>
                <dgm:constr type="w" for="ch" forName="centerBoxParent" refType="w"/>
                <dgm:constr type="h" for="ch" forName="centerBoxParent" refType="h"/>
              </dgm:constrLst>
            </dgm:else>
          </dgm:choose>
          <dgm:ruleLst/>
          <dgm:layoutNode name="centerBoxParent" styleLbl="node1">
            <dgm:alg type="tx">
              <dgm:param type="txAnchorVert" val="t"/>
              <dgm:param type="parTxLTRAlign" val="l"/>
              <dgm:param type="parTxRTLAlign" val="r"/>
            </dgm:alg>
            <dgm:shape xmlns:r="http://schemas.openxmlformats.org/officeDocument/2006/relationships" type="roundRect" r:blip="">
              <dgm:adjLst>
                <dgm:adj idx="1" val="0.105"/>
              </dgm:adjLst>
            </dgm:shape>
            <dgm:presOf axis="ch" ptType="node" st="3" cnt="1"/>
            <dgm:constrLst>
              <dgm:constr type="tMarg" refType="primFontSz" fact="0.3"/>
              <dgm:constr type="lMarg" refType="primFontSz" fact="0.3"/>
              <dgm:constr type="rMarg" refType="primFontSz" fact="0.3"/>
            </dgm:constrLst>
            <dgm:ruleLst>
              <dgm:rule type="primFontSz" val="5" fact="NaN" max="NaN"/>
            </dgm:ruleLst>
          </dgm:layoutNode>
          <dgm:choose name="Name61">
            <dgm:if name="Name62" axis="ch ch" ptType="node node" st="3 1" cnt="1 0" func="cnt" op="gt" val="0">
              <dgm:layoutNode name="centerBoxChildren">
                <dgm:choose name="Name63">
                  <dgm:if name="Name64" func="var" arg="dir" op="equ" val="norm">
                    <dgm:alg type="lin">
                      <dgm:param type="horzAlign" val="l"/>
                    </dgm:alg>
                  </dgm:if>
                  <dgm:else name="Name65">
                    <dgm:alg type="lin">
                      <dgm:param type="linDir" val="fromR"/>
                      <dgm:param type="horzAlign" val="r"/>
                    </dgm:alg>
                  </dgm:else>
                </dgm:choose>
                <dgm:shape xmlns:r="http://schemas.openxmlformats.org/officeDocument/2006/relationships" r:blip="">
                  <dgm:adjLst/>
                </dgm:shape>
                <dgm:presOf/>
                <dgm:constrLst>
                  <dgm:constr type="w" for="ch" forName="cChild" refType="w"/>
                  <dgm:constr type="h" for="ch" forName="cChild" refType="h"/>
                </dgm:constrLst>
                <dgm:ruleLst/>
                <dgm:forEach name="Name66" axis="ch ch" ptType="node node" st="3 1" cnt="1 0">
                  <dgm:layoutNode name="cChild" styleLbl="fgAcc1">
                    <dgm:varLst>
                      <dgm:bulletEnabled val="1"/>
                    </dgm:varLst>
                    <dgm:alg type="tx"/>
                    <dgm:shape xmlns:r="http://schemas.openxmlformats.org/officeDocument/2006/relationships" type="roundRect" r:blip="">
                      <dgm:adjLst>
                        <dgm:adj idx="1" val="0.105"/>
                      </dgm:adjLst>
                    </dgm:shape>
                    <dgm:presOf axis="desOrSelf" ptType="node"/>
                    <dgm:constrLst>
                      <dgm:constr type="tMarg" refType="primFontSz" fact="0.3"/>
                      <dgm:constr type="bMarg" refType="primFontSz" fact="0.3"/>
                      <dgm:constr type="lMarg" refType="primFontSz" fact="0.3"/>
                      <dgm:constr type="rMarg" refType="primFontSz" fact="0.3"/>
                    </dgm:constrLst>
                    <dgm:ruleLst>
                      <dgm:rule type="primFontSz" val="5" fact="NaN" max="NaN"/>
                    </dgm:ruleLst>
                  </dgm:layoutNode>
                  <dgm:forEach name="Name67" axis="followSib" ptType="sibTrans" cnt="1">
                    <dgm:layoutNode name="centerSibTrans">
                      <dgm:alg type="sp"/>
                      <dgm:shape xmlns:r="http://schemas.openxmlformats.org/officeDocument/2006/relationships" r:blip="">
                        <dgm:adjLst/>
                      </dgm:shape>
                      <dgm:presOf/>
                      <dgm:constrLst>
                        <dgm:constr type="userA"/>
                        <dgm:constr type="w" refType="userA" fact="0.015"/>
                        <dgm:constr type="h" refType="userA" fact="0.015"/>
                      </dgm:constrLst>
                      <dgm:ruleLst/>
                    </dgm:layoutNode>
                  </dgm:forEach>
                </dgm:forEach>
              </dgm:layoutNode>
            </dgm:if>
            <dgm:else name="Name68"/>
          </dgm:choose>
        </dgm:layoutNode>
      </dgm:if>
      <dgm:else name="Name69"/>
    </dgm:choose>
  </dgm:layoutNode>
</dgm:layoutDef>
</file>

<file path=ppt/diagrams/layout2.xml><?xml version="1.0" encoding="utf-8"?>
<dgm:layoutDef xmlns:dgm="http://schemas.openxmlformats.org/drawingml/2006/diagram" xmlns:a="http://schemas.openxmlformats.org/drawingml/2006/main" uniqueId="urn:microsoft.com/office/officeart/2005/8/layout/vList4">
  <dgm:title val=""/>
  <dgm:desc val=""/>
  <dgm:catLst>
    <dgm:cat type="list" pri="13000"/>
    <dgm:cat type="picture" pri="26000"/>
    <dgm:cat type="pictureconvert" pri="26000"/>
  </dgm:catLst>
  <dgm:sampData>
    <dgm:dataModel>
      <dgm:ptLst>
        <dgm:pt modelId="0" type="doc"/>
        <dgm:pt modelId="1">
          <dgm:prSet phldr="1"/>
        </dgm:pt>
        <dgm:pt modelId="11">
          <dgm:prSet phldr="1"/>
        </dgm:pt>
        <dgm:pt modelId="12">
          <dgm:prSet phldr="1"/>
        </dgm:pt>
        <dgm:pt modelId="2">
          <dgm:prSet phldr="1"/>
        </dgm:pt>
        <dgm:pt modelId="21">
          <dgm:prSet phldr="1"/>
        </dgm:pt>
        <dgm:pt modelId="22">
          <dgm:prSet phldr="1"/>
        </dgm:pt>
        <dgm:pt modelId="3">
          <dgm:prSet phldr="1"/>
        </dgm:pt>
        <dgm:pt modelId="31">
          <dgm:prSet phldr="1"/>
        </dgm:pt>
        <dgm:pt modelId="32">
          <dgm:prSet phldr="1"/>
        </dgm:pt>
      </dgm:ptLst>
      <dgm:cxnLst>
        <dgm:cxn modelId="4" srcId="0" destId="1" srcOrd="0" destOrd="0"/>
        <dgm:cxn modelId="5" srcId="0" destId="2" srcOrd="1" destOrd="0"/>
        <dgm:cxn modelId="13" srcId="1" destId="11" srcOrd="0" destOrd="0"/>
        <dgm:cxn modelId="14" srcId="1" destId="12" srcOrd="0" destOrd="0"/>
        <dgm:cxn modelId="23" srcId="2" destId="21" srcOrd="0" destOrd="0"/>
        <dgm:cxn modelId="24" srcId="2" destId="22" srcOrd="0" destOrd="0"/>
        <dgm:cxn modelId="33" srcId="3" destId="31" srcOrd="0" destOrd="0"/>
        <dgm:cxn modelId="34" srcId="3" destId="32" srcOrd="0" destOrd="0"/>
      </dgm:cxnLst>
      <dgm:bg/>
      <dgm:whole/>
    </dgm:dataModel>
  </dgm:sampData>
  <dgm:styleData>
    <dgm:dataModel>
      <dgm:ptLst>
        <dgm:pt modelId="0" type="doc"/>
        <dgm:pt modelId="1"/>
        <dgm:pt modelId="2"/>
      </dgm:ptLst>
      <dgm:cxnLst>
        <dgm:cxn modelId="3" srcId="0" destId="1" srcOrd="0" destOrd="0"/>
        <dgm:cxn modelId="4" srcId="0" destId="2" srcOrd="1" destOrd="0"/>
      </dgm:cxnLst>
      <dgm:bg/>
      <dgm:whole/>
    </dgm:dataModel>
  </dgm:styleData>
  <dgm:clrData>
    <dgm:dataModel>
      <dgm:ptLst>
        <dgm:pt modelId="0" type="doc"/>
        <dgm:pt modelId="1"/>
        <dgm:pt modelId="2"/>
        <dgm:pt modelId="3"/>
        <dgm:pt modelId="4"/>
      </dgm:ptLst>
      <dgm:cxnLst>
        <dgm:cxn modelId="5" srcId="0" destId="1" srcOrd="0" destOrd="0"/>
        <dgm:cxn modelId="6" srcId="0" destId="2" srcOrd="1" destOrd="0"/>
        <dgm:cxn modelId="7" srcId="0" destId="3" srcOrd="2" destOrd="0"/>
        <dgm:cxn modelId="8" srcId="0" destId="4" srcOrd="3" destOrd="0"/>
      </dgm:cxnLst>
      <dgm:bg/>
      <dgm:whole/>
    </dgm:dataModel>
  </dgm:clrData>
  <dgm:layoutNode name="linear">
    <dgm:varLst>
      <dgm:dir/>
      <dgm:resizeHandles val="exact"/>
    </dgm:varLst>
    <dgm:alg type="lin">
      <dgm:param type="linDir" val="fromT"/>
      <dgm:param type="vertAlign" val="t"/>
    </dgm:alg>
    <dgm:shape xmlns:r="http://schemas.openxmlformats.org/officeDocument/2006/relationships" r:blip="">
      <dgm:adjLst/>
    </dgm:shape>
    <dgm:presOf/>
    <dgm:constrLst>
      <dgm:constr type="w" for="ch" forName="comp" refType="w"/>
      <dgm:constr type="h" for="ch" forName="comp" refType="h"/>
      <dgm:constr type="h" for="ch" forName="spacer" refType="h" refFor="ch" refForName="comp" op="equ" fact="0.1"/>
      <dgm:constr type="primFontSz" for="des" forName="text" op="equ" val="65"/>
    </dgm:constrLst>
    <dgm:ruleLst/>
    <dgm:forEach name="Name0" axis="ch" ptType="node">
      <dgm:layoutNode name="comp" styleLbl="node1">
        <dgm:alg type="composite"/>
        <dgm:shape xmlns:r="http://schemas.openxmlformats.org/officeDocument/2006/relationships" r:blip="">
          <dgm:adjLst/>
        </dgm:shape>
        <dgm:presOf/>
        <dgm:choose name="Name1">
          <dgm:if name="Name2" func="var" arg="dir" op="equ" val="norm">
            <dgm:constrLst>
              <dgm:constr type="h" for="ch" forName="box" refType="h"/>
              <dgm:constr type="w" for="ch" forName="box" refType="w"/>
              <dgm:constr type="w" for="ch" forName="img" refType="w" refFor="ch" refForName="box" fact="0.2"/>
              <dgm:constr type="h" for="ch" forName="img" refType="h" refFor="ch" refForName="box" fact="0.8"/>
              <dgm:constr type="t" for="ch" forName="img" refType="h" refFor="ch" refForName="box" fact="0.1"/>
              <dgm:constr type="l" for="ch" forName="img" refType="h" refFor="ch" refForName="box" fact="0.1"/>
              <dgm:constr type="h" for="ch" forName="text" refType="h"/>
              <dgm:constr type="l" for="ch" forName="text" refType="r" refFor="ch" refForName="img"/>
              <dgm:constr type="r" for="ch" forName="text" refType="w"/>
            </dgm:constrLst>
          </dgm:if>
          <dgm:else name="Name3">
            <dgm:constrLst>
              <dgm:constr type="h" for="ch" forName="box" refType="h"/>
              <dgm:constr type="w" for="ch" forName="box" refType="w"/>
              <dgm:constr type="w" for="ch" forName="img" refType="w" refFor="ch" refForName="box" fact="0.2"/>
              <dgm:constr type="h" for="ch" forName="img" refType="h" refFor="ch" refForName="box" fact="0.8"/>
              <dgm:constr type="t" for="ch" forName="img" refType="h" refFor="ch" refForName="box" fact="0.1"/>
              <dgm:constr type="r" for="ch" forName="img" refType="w" refFor="ch" refForName="box"/>
              <dgm:constr type="rOff" for="ch" forName="img" refType="h" refFor="ch" refForName="box" fact="-0.1"/>
              <dgm:constr type="h" for="ch" forName="text" refType="h"/>
              <dgm:constr type="r" for="ch" forName="text" refType="l" refFor="ch" refForName="img"/>
              <dgm:constr type="l" for="ch" forName="text"/>
            </dgm:constrLst>
          </dgm:else>
        </dgm:choose>
        <dgm:ruleLst/>
        <dgm:layoutNode name="box" styleLbl="node1">
          <dgm:alg type="sp"/>
          <dgm:shape xmlns:r="http://schemas.openxmlformats.org/officeDocument/2006/relationships" type="roundRect" r:blip="">
            <dgm:adjLst>
              <dgm:adj idx="1" val="0.1"/>
            </dgm:adjLst>
          </dgm:shape>
          <dgm:presOf axis="desOrSelf" ptType="node"/>
          <dgm:constrLst/>
          <dgm:ruleLst/>
        </dgm:layoutNode>
        <dgm:layoutNode name="img" styleLbl="fgImgPlace1">
          <dgm:alg type="sp"/>
          <dgm:shape xmlns:r="http://schemas.openxmlformats.org/officeDocument/2006/relationships" type="roundRect" r:blip="" blipPhldr="1">
            <dgm:adjLst>
              <dgm:adj idx="1" val="0.1"/>
            </dgm:adjLst>
          </dgm:shape>
          <dgm:presOf/>
          <dgm:constrLst/>
          <dgm:ruleLst/>
        </dgm:layoutNode>
        <dgm:layoutNode name="text">
          <dgm:varLst>
            <dgm:bulletEnabled val="1"/>
          </dgm:varLst>
          <dgm:alg type="tx">
            <dgm:param type="parTxLTRAlign" val="l"/>
            <dgm:param type="parTxRTLAlign" val="r"/>
          </dgm:alg>
          <dgm:shape xmlns:r="http://schemas.openxmlformats.org/officeDocument/2006/relationships" type="rect" r:blip="" hideGeom="1">
            <dgm:adjLst/>
          </dgm:shape>
          <dgm:presOf axis="desOrSelf" ptType="node"/>
          <dgm:constrLst>
            <dgm:constr type="tMarg" refType="primFontSz" fact="0.3"/>
            <dgm:constr type="bMarg" refType="primFontSz" fact="0.3"/>
            <dgm:constr type="lMarg" refType="primFontSz" fact="0.3"/>
            <dgm:constr type="rMarg" refType="primFontSz" fact="0.3"/>
          </dgm:constrLst>
          <dgm:ruleLst>
            <dgm:rule type="primFontSz" val="5" fact="NaN" max="NaN"/>
          </dgm:ruleLst>
        </dgm:layoutNode>
      </dgm:layoutNode>
      <dgm:forEach name="Name4" axis="followSib" ptType="sibTrans" cnt="1">
        <dgm:layoutNode name="spacer">
          <dgm:alg type="sp"/>
          <dgm:shape xmlns:r="http://schemas.openxmlformats.org/officeDocument/2006/relationships" r:blip="">
            <dgm:adjLst/>
          </dgm:shape>
          <dgm:presOf axis="self"/>
          <dgm:constrLst/>
          <dgm:ruleLst/>
        </dgm:layoutNode>
      </dgm:forEach>
    </dgm:forEach>
  </dgm:layoutNode>
</dgm:layoutDef>
</file>

<file path=ppt/diagrams/layout3.xml><?xml version="1.0" encoding="utf-8"?>
<dgm:layoutDef xmlns:dgm="http://schemas.openxmlformats.org/drawingml/2006/diagram" xmlns:a="http://schemas.openxmlformats.org/drawingml/2006/main" uniqueId="urn:microsoft.com/office/officeart/2005/8/layout/vList3">
  <dgm:title val=""/>
  <dgm:desc val=""/>
  <dgm:catLst>
    <dgm:cat type="list" pri="14000"/>
    <dgm:cat type="convert" pri="3000"/>
    <dgm:cat type="picture" pri="27000"/>
    <dgm:cat type="pictureconvert" pri="27000"/>
  </dgm:catLst>
  <dgm:sampData useDef="1">
    <dgm:dataModel>
      <dgm:ptLst/>
      <dgm:bg/>
      <dgm:whole/>
    </dgm:dataModel>
  </dgm:sampData>
  <dgm:styleData>
    <dgm:dataModel>
      <dgm:ptLst>
        <dgm:pt modelId="0" type="doc"/>
        <dgm:pt modelId="1"/>
        <dgm:pt modelId="2"/>
      </dgm:ptLst>
      <dgm:cxnLst>
        <dgm:cxn modelId="3" srcId="0" destId="1" srcOrd="0" destOrd="0"/>
        <dgm:cxn modelId="4" srcId="0" destId="2" srcOrd="1" destOrd="0"/>
      </dgm:cxnLst>
      <dgm:bg/>
      <dgm:whole/>
    </dgm:dataModel>
  </dgm:styleData>
  <dgm:clrData>
    <dgm:dataModel>
      <dgm:ptLst>
        <dgm:pt modelId="0" type="doc"/>
        <dgm:pt modelId="1"/>
        <dgm:pt modelId="2"/>
        <dgm:pt modelId="3"/>
        <dgm:pt modelId="4"/>
      </dgm:ptLst>
      <dgm:cxnLst>
        <dgm:cxn modelId="5" srcId="0" destId="1" srcOrd="0" destOrd="0"/>
        <dgm:cxn modelId="6" srcId="0" destId="2" srcOrd="1" destOrd="0"/>
        <dgm:cxn modelId="7" srcId="0" destId="3" srcOrd="2" destOrd="0"/>
        <dgm:cxn modelId="8" srcId="0" destId="4" srcOrd="3" destOrd="0"/>
      </dgm:cxnLst>
      <dgm:bg/>
      <dgm:whole/>
    </dgm:dataModel>
  </dgm:clrData>
  <dgm:layoutNode name="linearFlow">
    <dgm:varLst>
      <dgm:dir/>
      <dgm:resizeHandles val="exact"/>
    </dgm:varLst>
    <dgm:alg type="lin">
      <dgm:param type="linDir" val="fromT"/>
      <dgm:param type="vertAlign" val="mid"/>
      <dgm:param type="horzAlign" val="ctr"/>
    </dgm:alg>
    <dgm:shape xmlns:r="http://schemas.openxmlformats.org/officeDocument/2006/relationships" r:blip="">
      <dgm:adjLst/>
    </dgm:shape>
    <dgm:presOf/>
    <dgm:constrLst>
      <dgm:constr type="w" for="ch" forName="composite" refType="w"/>
      <dgm:constr type="h" for="ch" forName="composite" refType="h"/>
      <dgm:constr type="h" for="ch" forName="spacing" refType="h" refFor="ch" refForName="composite" fact="0.25"/>
      <dgm:constr type="h" for="ch" forName="spacing" refType="w" op="lte" fact="0.1"/>
      <dgm:constr type="primFontSz" for="des" ptType="node" op="equ" val="65"/>
    </dgm:constrLst>
    <dgm:ruleLst/>
    <dgm:forEach name="Name0" axis="ch" ptType="node">
      <dgm:layoutNode name="composite">
        <dgm:alg type="composite"/>
        <dgm:shape xmlns:r="http://schemas.openxmlformats.org/officeDocument/2006/relationships" r:blip="">
          <dgm:adjLst/>
        </dgm:shape>
        <dgm:presOf/>
        <dgm:choose name="Name1">
          <dgm:if name="Name2" func="var" arg="dir" op="equ" val="norm">
            <dgm:constrLst>
              <dgm:constr type="w" for="ch" forName="imgShp" refType="w" fact="0.335"/>
              <dgm:constr type="h" for="ch" forName="imgShp" refType="w" refFor="ch" refForName="imgShp" op="equ"/>
              <dgm:constr type="h" for="ch" forName="imgShp" refType="h" op="lte"/>
              <dgm:constr type="ctrY" for="ch" forName="imgShp" refType="h" fact="0.5"/>
              <dgm:constr type="l" for="ch" forName="imgShp"/>
              <dgm:constr type="w" for="ch" forName="txShp" refType="w" op="equ" fact="0.665"/>
              <dgm:constr type="h" for="ch" forName="txShp" refType="h" refFor="ch" refForName="imgShp" op="equ"/>
              <dgm:constr type="ctrY" for="ch" forName="txShp" refType="h" fact="0.5"/>
              <dgm:constr type="l" for="ch" forName="txShp" refType="w" refFor="ch" refForName="imgShp" fact="0.5"/>
              <dgm:constr type="lMarg" for="ch" forName="txShp" refType="w" refFor="ch" refForName="imgShp" fact="1.25"/>
            </dgm:constrLst>
          </dgm:if>
          <dgm:else name="Name3">
            <dgm:constrLst>
              <dgm:constr type="w" for="ch" forName="imgShp" refType="w" fact="0.335"/>
              <dgm:constr type="h" for="ch" forName="imgShp" refType="w" refFor="ch" refForName="imgShp" op="equ"/>
              <dgm:constr type="h" for="ch" forName="imgShp" refType="h" op="lte"/>
              <dgm:constr type="ctrY" for="ch" forName="imgShp" refType="h" fact="0.5"/>
              <dgm:constr type="r" for="ch" forName="imgShp" refType="w"/>
              <dgm:constr type="w" for="ch" forName="txShp" refType="w" op="equ" fact="0.665"/>
              <dgm:constr type="h" for="ch" forName="txShp" refType="h" refFor="ch" refForName="imgShp" op="equ"/>
              <dgm:constr type="ctrY" for="ch" forName="txShp" refType="h" fact="0.5"/>
              <dgm:constr type="r" for="ch" forName="txShp" refType="ctrX" refFor="ch" refForName="imgShp"/>
              <dgm:constr type="rMarg" for="ch" forName="txShp" refType="w" refFor="ch" refForName="imgShp" fact="1.25"/>
            </dgm:constrLst>
          </dgm:else>
        </dgm:choose>
        <dgm:ruleLst/>
        <dgm:layoutNode name="imgShp" styleLbl="fgImgPlace1">
          <dgm:alg type="sp"/>
          <dgm:shape xmlns:r="http://schemas.openxmlformats.org/officeDocument/2006/relationships" type="ellipse" r:blip="" blipPhldr="1">
            <dgm:adjLst/>
          </dgm:shape>
          <dgm:presOf/>
          <dgm:constrLst/>
          <dgm:ruleLst/>
        </dgm:layoutNode>
        <dgm:layoutNode name="txShp">
          <dgm:varLst>
            <dgm:bulletEnabled val="1"/>
          </dgm:varLst>
          <dgm:alg type="tx"/>
          <dgm:choose name="Name4">
            <dgm:if name="Name5" func="var" arg="dir" op="equ" val="norm">
              <dgm:shape xmlns:r="http://schemas.openxmlformats.org/officeDocument/2006/relationships" rot="180" type="homePlate" r:blip="" zOrderOff="-1">
                <dgm:adjLst/>
              </dgm:shape>
            </dgm:if>
            <dgm:else name="Name6">
              <dgm:shape xmlns:r="http://schemas.openxmlformats.org/officeDocument/2006/relationships" type="homePlate" r:blip="" zOrderOff="-1">
                <dgm:adjLst/>
              </dgm:shape>
            </dgm:else>
          </dgm:choose>
          <dgm:presOf axis="desOrSelf" ptType="node"/>
          <dgm:constrLst>
            <dgm:constr type="tMarg" refType="primFontSz" fact="0.3"/>
            <dgm:constr type="bMarg" refType="primFontSz" fact="0.3"/>
          </dgm:constrLst>
          <dgm:ruleLst>
            <dgm:rule type="primFontSz" val="5" fact="NaN" max="NaN"/>
          </dgm:ruleLst>
        </dgm:layoutNode>
      </dgm:layoutNode>
      <dgm:forEach name="Name7" axis="followSib" ptType="sibTrans" cnt="1">
        <dgm:layoutNode name="spacing">
          <dgm:alg type="sp"/>
          <dgm:shape xmlns:r="http://schemas.openxmlformats.org/officeDocument/2006/relationships" r:blip="">
            <dgm:adjLst/>
          </dgm:shape>
          <dgm:presOf axis="self"/>
          <dgm:constrLst/>
          <dgm:ruleLst/>
        </dgm:layoutNode>
      </dgm:forEach>
    </dgm:forEach>
  </dgm:layoutNode>
</dgm:layoutDef>
</file>

<file path=ppt/diagrams/layout4.xml><?xml version="1.0" encoding="utf-8"?>
<dgm:layoutDef xmlns:dgm="http://schemas.openxmlformats.org/drawingml/2006/diagram" xmlns:a="http://schemas.openxmlformats.org/drawingml/2006/main" uniqueId="urn:microsoft.com/office/officeart/2008/layout/HorizontalMultiLevelHierarchy">
  <dgm:title val=""/>
  <dgm:desc val=""/>
  <dgm:catLst>
    <dgm:cat type="hierarchy" pri="4600"/>
  </dgm:catLst>
  <dgm:sampData>
    <dgm:dataModel>
      <dgm:ptLst>
        <dgm:pt modelId="0" type="doc"/>
        <dgm:pt modelId="1">
          <dgm:prSet phldr="1"/>
        </dgm:pt>
        <dgm:pt modelId="11">
          <dgm:prSet phldr="1"/>
        </dgm:pt>
        <dgm:pt modelId="12">
          <dgm:prSet phldr="1"/>
        </dgm:pt>
        <dgm:pt modelId="13">
          <dgm:prSet phldr="1"/>
        </dgm:pt>
      </dgm:ptLst>
      <dgm:cxnLst>
        <dgm:cxn modelId="2" srcId="0" destId="1" srcOrd="0" destOrd="0"/>
        <dgm:cxn modelId="3" srcId="1" destId="11" srcOrd="0" destOrd="0"/>
        <dgm:cxn modelId="4" srcId="1" destId="12" srcOrd="1" destOrd="0"/>
        <dgm:cxn modelId="5" srcId="1" destId="13" srcOrd="2" destOrd="0"/>
      </dgm:cxnLst>
      <dgm:bg/>
      <dgm:whole/>
    </dgm:dataModel>
  </dgm:sampData>
  <dgm:styleData>
    <dgm:dataModel>
      <dgm:ptLst>
        <dgm:pt modelId="0" type="doc"/>
        <dgm:pt modelId="1">
          <dgm:prSet phldr="1"/>
        </dgm:pt>
        <dgm:pt modelId="11">
          <dgm:prSet phldr="1"/>
        </dgm:pt>
        <dgm:pt modelId="12">
          <dgm:prSet phldr="1"/>
        </dgm:pt>
      </dgm:ptLst>
      <dgm:cxnLst>
        <dgm:cxn modelId="2" srcId="0" destId="1" srcOrd="0" destOrd="0"/>
        <dgm:cxn modelId="3" srcId="1" destId="11" srcOrd="0" destOrd="0"/>
        <dgm:cxn modelId="4" srcId="1" destId="12" srcOrd="1" destOrd="0"/>
      </dgm:cxnLst>
      <dgm:bg/>
      <dgm:whole/>
    </dgm:dataModel>
  </dgm:styleData>
  <dgm:clrData>
    <dgm:dataModel>
      <dgm:ptLst>
        <dgm:pt modelId="0" type="doc"/>
        <dgm:pt modelId="1">
          <dgm:prSet phldr="1"/>
        </dgm:pt>
        <dgm:pt modelId="11">
          <dgm:prSet phldr="1"/>
        </dgm:pt>
        <dgm:pt modelId="12">
          <dgm:prSet phldr="1"/>
        </dgm:pt>
        <dgm:pt modelId="13">
          <dgm:prSet phldr="1"/>
        </dgm:pt>
      </dgm:ptLst>
      <dgm:cxnLst>
        <dgm:cxn modelId="2" srcId="0" destId="1" srcOrd="0" destOrd="0"/>
        <dgm:cxn modelId="3" srcId="1" destId="11" srcOrd="0" destOrd="0"/>
        <dgm:cxn modelId="4" srcId="1" destId="12" srcOrd="1" destOrd="0"/>
        <dgm:cxn modelId="5" srcId="1" destId="13" srcOrd="2" destOrd="0"/>
      </dgm:cxnLst>
      <dgm:bg/>
      <dgm:whole/>
    </dgm:dataModel>
  </dgm:clrData>
  <dgm:layoutNode name="Name0">
    <dgm:varLst>
      <dgm:chPref val="1"/>
      <dgm:dir/>
      <dgm:animOne val="branch"/>
      <dgm:animLvl val="lvl"/>
      <dgm:resizeHandles val="exact"/>
    </dgm:varLst>
    <dgm:choose name="Name1">
      <dgm:if name="Name2" func="var" arg="dir" op="equ" val="norm">
        <dgm:alg type="hierChild">
          <dgm:param type="linDir" val="fromT"/>
          <dgm:param type="chAlign" val="l"/>
        </dgm:alg>
      </dgm:if>
      <dgm:else name="Name3">
        <dgm:alg type="hierChild">
          <dgm:param type="linDir" val="fromT"/>
          <dgm:param type="chAlign" val="r"/>
        </dgm:alg>
      </dgm:else>
    </dgm:choose>
    <dgm:shape xmlns:r="http://schemas.openxmlformats.org/officeDocument/2006/relationships" r:blip="">
      <dgm:adjLst/>
    </dgm:shape>
    <dgm:presOf/>
    <dgm:constrLst>
      <dgm:constr type="h" for="des" forName="LevelOneTextNode" refType="h"/>
      <dgm:constr type="w" for="des" forName="LevelOneTextNode" refType="h" refFor="des" refForName="LevelOneTextNode" fact="0.19"/>
      <dgm:constr type="h" for="des" forName="LevelTwoTextNode" refType="w" refFor="des" refForName="LevelOneTextNode"/>
      <dgm:constr type="w" for="des" forName="LevelTwoTextNode" refType="h" refFor="des" refForName="LevelTwoTextNode" fact="3.28"/>
      <dgm:constr type="sibSp" refType="h" refFor="des" refForName="LevelTwoTextNode" op="equ" fact="0.25"/>
      <dgm:constr type="sibSp" for="des" forName="level2hierChild" refType="h" refFor="des" refForName="LevelTwoTextNode" op="equ" fact="0.25"/>
      <dgm:constr type="sibSp" for="des" forName="level3hierChild" refType="h" refFor="des" refForName="LevelTwoTextNode" op="equ" fact="0.25"/>
      <dgm:constr type="sp" for="des" forName="root1" refType="w" refFor="des" refForName="LevelTwoTextNode" fact="0.2"/>
      <dgm:constr type="sp" for="des" forName="root2" refType="sp" refFor="des" refForName="root1" op="equ"/>
      <dgm:constr type="primFontSz" for="des" forName="LevelOneTextNode" op="equ" val="65"/>
      <dgm:constr type="primFontSz" for="des" forName="LevelTwoTextNode" op="equ" val="65"/>
      <dgm:constr type="primFontSz" for="des" forName="LevelTwoTextNode" refType="primFontSz" refFor="des" refForName="LevelOneTextNode" op="lte"/>
      <dgm:constr type="primFontSz" for="des" forName="connTx" op="equ" val="50"/>
      <dgm:constr type="primFontSz" for="des" forName="connTx" refType="primFontSz" refFor="des" refForName="LevelOneTextNode" op="lte" fact="0.78"/>
    </dgm:constrLst>
    <dgm:forEach name="Name4" axis="ch">
      <dgm:forEach name="Name5" axis="self" ptType="node">
        <dgm:layoutNode name="root1">
          <dgm:choose name="Name6">
            <dgm:if name="Name7" func="var" arg="dir" op="equ" val="norm">
              <dgm:alg type="hierRoot">
                <dgm:param type="hierAlign" val="lCtrCh"/>
              </dgm:alg>
            </dgm:if>
            <dgm:else name="Name8">
              <dgm:alg type="hierRoot">
                <dgm:param type="hierAlign" val="rCtrCh"/>
              </dgm:alg>
            </dgm:else>
          </dgm:choose>
          <dgm:shape xmlns:r="http://schemas.openxmlformats.org/officeDocument/2006/relationships" r:blip="">
            <dgm:adjLst/>
          </dgm:shape>
          <dgm:presOf/>
          <dgm:layoutNode name="LevelOneTextNode" styleLbl="node0">
            <dgm:varLst>
              <dgm:chPref val="3"/>
            </dgm:varLst>
            <dgm:alg type="tx">
              <dgm:param type="autoTxRot" val="grav"/>
            </dgm:alg>
            <dgm:choose name="Name9">
              <dgm:if name="Name10" func="var" arg="dir" op="equ" val="norm">
                <dgm:shape xmlns:r="http://schemas.openxmlformats.org/officeDocument/2006/relationships" rot="270" type="rect" r:blip="">
                  <dgm:adjLst/>
                </dgm:shape>
              </dgm:if>
              <dgm:else name="Name11">
                <dgm:shape xmlns:r="http://schemas.openxmlformats.org/officeDocument/2006/relationships" rot="90" type="rect" r:blip="">
                  <dgm:adjLst/>
                </dgm:shape>
              </dgm:else>
            </dgm:choose>
            <dgm:presOf axis="self"/>
            <dgm:constrLst>
              <dgm:constr type="tMarg" refType="primFontSz" fact="0.05"/>
              <dgm:constr type="bMarg" refType="primFontSz" fact="0.05"/>
              <dgm:constr type="lMarg" refType="primFontSz" fact="0.05"/>
              <dgm:constr type="rMarg" refType="primFontSz" fact="0.05"/>
            </dgm:constrLst>
            <dgm:ruleLst>
              <dgm:rule type="primFontSz" val="2" fact="NaN" max="NaN"/>
            </dgm:ruleLst>
          </dgm:layoutNode>
          <dgm:layoutNode name="level2hierChild">
            <dgm:choose name="Name12">
              <dgm:if name="Name13" func="var" arg="dir" op="equ" val="norm">
                <dgm:alg type="hierChild">
                  <dgm:param type="linDir" val="fromT"/>
                  <dgm:param type="chAlign" val="l"/>
                </dgm:alg>
              </dgm:if>
              <dgm:else name="Name14">
                <dgm:alg type="hierChild">
                  <dgm:param type="linDir" val="fromT"/>
                  <dgm:param type="chAlign" val="r"/>
                </dgm:alg>
              </dgm:else>
            </dgm:choose>
            <dgm:shape xmlns:r="http://schemas.openxmlformats.org/officeDocument/2006/relationships" r:blip="">
              <dgm:adjLst/>
            </dgm:shape>
            <dgm:presOf/>
            <dgm:forEach name="repeat" axis="ch">
              <dgm:forEach name="Name15" axis="self" ptType="parTrans" cnt="1">
                <dgm:layoutNode name="conn2-1">
                  <dgm:choose name="Name16">
                    <dgm:if name="Name17" func="var" arg="dir" op="equ" val="norm">
                      <dgm:alg type="conn">
                        <dgm:param type="dim" val="1D"/>
                        <dgm:param type="begPts" val="midR"/>
                        <dgm:param type="endPts" val="midL"/>
                        <dgm:param type="endSty" val="noArr"/>
                        <dgm:param type="connRout" val="bend"/>
                      </dgm:alg>
                    </dgm:if>
                    <dgm:else name="Name18">
                      <dgm:alg type="conn">
                        <dgm:param type="dim" val="1D"/>
                        <dgm:param type="begPts" val="midL"/>
                        <dgm:param type="endPts" val="midR"/>
                        <dgm:param type="endSty" val="noArr"/>
                        <dgm:param type="connRout" val="bend"/>
                      </dgm:alg>
                    </dgm:else>
                  </dgm:choose>
                  <dgm:shape xmlns:r="http://schemas.openxmlformats.org/officeDocument/2006/relationships" type="conn" r:blip="" zOrderOff="-99999">
                    <dgm:adjLst/>
                  </dgm:shape>
                  <dgm:presOf axis="self"/>
                  <dgm:constrLst>
                    <dgm:constr type="w" val="1"/>
                    <dgm:constr type="h" val="5"/>
                    <dgm:constr type="connDist"/>
                    <dgm:constr type="begPad"/>
                    <dgm:constr type="endPad"/>
                    <dgm:constr type="userA" for="ch" refType="connDist"/>
                  </dgm:constrLst>
                  <dgm:layoutNode name="connTx">
                    <dgm:alg type="tx">
                      <dgm:param type="autoTxRot" val="grav"/>
                    </dgm:alg>
                    <dgm:shape xmlns:r="http://schemas.openxmlformats.org/officeDocument/2006/relationships" type="rect" r:blip="" hideGeom="1">
                      <dgm:adjLst/>
                    </dgm:shape>
                    <dgm:presOf axis="self"/>
                    <dgm:constrLst>
                      <dgm:constr type="userA"/>
                      <dgm:constr type="w" refType="userA" fact="0.05"/>
                      <dgm:constr type="h" refType="userA" fact="0.05"/>
                      <dgm:constr type="lMarg" val="1"/>
                      <dgm:constr type="rMarg" val="1"/>
                      <dgm:constr type="tMarg"/>
                      <dgm:constr type="bMarg"/>
                    </dgm:constrLst>
                    <dgm:ruleLst>
                      <dgm:rule type="h" val="NaN" fact="0.25" max="NaN"/>
                      <dgm:rule type="w" val="NaN" fact="0.8" max="NaN"/>
                      <dgm:rule type="primFontSz" val="5" fact="NaN" max="NaN"/>
                    </dgm:ruleLst>
                  </dgm:layoutNode>
                </dgm:layoutNode>
              </dgm:forEach>
              <dgm:forEach name="Name19" axis="self" ptType="node">
                <dgm:layoutNode name="root2">
                  <dgm:choose name="Name20">
                    <dgm:if name="Name21" func="var" arg="dir" op="equ" val="norm">
                      <dgm:alg type="hierRoot">
                        <dgm:param type="hierAlign" val="lCtrCh"/>
                      </dgm:alg>
                    </dgm:if>
                    <dgm:else name="Name22">
                      <dgm:alg type="hierRoot">
                        <dgm:param type="hierAlign" val="rCtrCh"/>
                      </dgm:alg>
                    </dgm:else>
                  </dgm:choose>
                  <dgm:shape xmlns:r="http://schemas.openxmlformats.org/officeDocument/2006/relationships" r:blip="">
                    <dgm:adjLst/>
                  </dgm:shape>
                  <dgm:presOf/>
                  <dgm:layoutNode name="LevelTwoTextNode">
                    <dgm:varLst>
                      <dgm:chPref val="3"/>
                    </dgm:varLst>
                    <dgm:alg type="tx"/>
                    <dgm:shape xmlns:r="http://schemas.openxmlformats.org/officeDocument/2006/relationships" type="rect" r:blip="">
                      <dgm:adjLst/>
                    </dgm:shape>
                    <dgm:presOf axis="self"/>
                    <dgm:constrLst>
                      <dgm:constr type="tMarg" refType="primFontSz" fact="0.05"/>
                      <dgm:constr type="bMarg" refType="primFontSz" fact="0.05"/>
                      <dgm:constr type="lMarg" refType="primFontSz" fact="0.05"/>
                      <dgm:constr type="rMarg" refType="primFontSz" fact="0.05"/>
                    </dgm:constrLst>
                    <dgm:ruleLst>
                      <dgm:rule type="primFontSz" val="2" fact="NaN" max="NaN"/>
                    </dgm:ruleLst>
                  </dgm:layoutNode>
                  <dgm:layoutNode name="level3hierChild">
                    <dgm:choose name="Name23">
                      <dgm:if name="Name24" func="var" arg="dir" op="equ" val="norm">
                        <dgm:alg type="hierChild">
                          <dgm:param type="linDir" val="fromT"/>
                          <dgm:param type="chAlign" val="l"/>
                        </dgm:alg>
                      </dgm:if>
                      <dgm:else name="Name25">
                        <dgm:alg type="hierChild">
                          <dgm:param type="linDir" val="fromT"/>
                          <dgm:param type="chAlign" val="r"/>
                        </dgm:alg>
                      </dgm:else>
                    </dgm:choose>
                    <dgm:shape xmlns:r="http://schemas.openxmlformats.org/officeDocument/2006/relationships" r:blip="">
                      <dgm:adjLst/>
                    </dgm:shape>
                    <dgm:presOf/>
                    <dgm:forEach name="Name26" ref="repeat"/>
                  </dgm:layoutNode>
                </dgm:layoutNode>
              </dgm:forEach>
            </dgm:forEach>
          </dgm:layoutNode>
        </dgm:layoutNode>
      </dgm:forEach>
    </dgm:forEach>
  </dgm:layoutNode>
</dgm:layoutDef>
</file>

<file path=ppt/diagrams/layout5.xml><?xml version="1.0" encoding="utf-8"?>
<dgm:layoutDef xmlns:dgm="http://schemas.openxmlformats.org/drawingml/2006/diagram" xmlns:a="http://schemas.openxmlformats.org/drawingml/2006/main" uniqueId="urn:microsoft.com/office/officeart/2008/layout/HorizontalMultiLevelHierarchy">
  <dgm:title val=""/>
  <dgm:desc val=""/>
  <dgm:catLst>
    <dgm:cat type="hierarchy" pri="4600"/>
  </dgm:catLst>
  <dgm:sampData>
    <dgm:dataModel>
      <dgm:ptLst>
        <dgm:pt modelId="0" type="doc"/>
        <dgm:pt modelId="1">
          <dgm:prSet phldr="1"/>
        </dgm:pt>
        <dgm:pt modelId="11">
          <dgm:prSet phldr="1"/>
        </dgm:pt>
        <dgm:pt modelId="12">
          <dgm:prSet phldr="1"/>
        </dgm:pt>
        <dgm:pt modelId="13">
          <dgm:prSet phldr="1"/>
        </dgm:pt>
      </dgm:ptLst>
      <dgm:cxnLst>
        <dgm:cxn modelId="2" srcId="0" destId="1" srcOrd="0" destOrd="0"/>
        <dgm:cxn modelId="3" srcId="1" destId="11" srcOrd="0" destOrd="0"/>
        <dgm:cxn modelId="4" srcId="1" destId="12" srcOrd="1" destOrd="0"/>
        <dgm:cxn modelId="5" srcId="1" destId="13" srcOrd="2" destOrd="0"/>
      </dgm:cxnLst>
      <dgm:bg/>
      <dgm:whole/>
    </dgm:dataModel>
  </dgm:sampData>
  <dgm:styleData>
    <dgm:dataModel>
      <dgm:ptLst>
        <dgm:pt modelId="0" type="doc"/>
        <dgm:pt modelId="1">
          <dgm:prSet phldr="1"/>
        </dgm:pt>
        <dgm:pt modelId="11">
          <dgm:prSet phldr="1"/>
        </dgm:pt>
        <dgm:pt modelId="12">
          <dgm:prSet phldr="1"/>
        </dgm:pt>
      </dgm:ptLst>
      <dgm:cxnLst>
        <dgm:cxn modelId="2" srcId="0" destId="1" srcOrd="0" destOrd="0"/>
        <dgm:cxn modelId="3" srcId="1" destId="11" srcOrd="0" destOrd="0"/>
        <dgm:cxn modelId="4" srcId="1" destId="12" srcOrd="1" destOrd="0"/>
      </dgm:cxnLst>
      <dgm:bg/>
      <dgm:whole/>
    </dgm:dataModel>
  </dgm:styleData>
  <dgm:clrData>
    <dgm:dataModel>
      <dgm:ptLst>
        <dgm:pt modelId="0" type="doc"/>
        <dgm:pt modelId="1">
          <dgm:prSet phldr="1"/>
        </dgm:pt>
        <dgm:pt modelId="11">
          <dgm:prSet phldr="1"/>
        </dgm:pt>
        <dgm:pt modelId="12">
          <dgm:prSet phldr="1"/>
        </dgm:pt>
        <dgm:pt modelId="13">
          <dgm:prSet phldr="1"/>
        </dgm:pt>
      </dgm:ptLst>
      <dgm:cxnLst>
        <dgm:cxn modelId="2" srcId="0" destId="1" srcOrd="0" destOrd="0"/>
        <dgm:cxn modelId="3" srcId="1" destId="11" srcOrd="0" destOrd="0"/>
        <dgm:cxn modelId="4" srcId="1" destId="12" srcOrd="1" destOrd="0"/>
        <dgm:cxn modelId="5" srcId="1" destId="13" srcOrd="2" destOrd="0"/>
      </dgm:cxnLst>
      <dgm:bg/>
      <dgm:whole/>
    </dgm:dataModel>
  </dgm:clrData>
  <dgm:layoutNode name="Name0">
    <dgm:varLst>
      <dgm:chPref val="1"/>
      <dgm:dir/>
      <dgm:animOne val="branch"/>
      <dgm:animLvl val="lvl"/>
      <dgm:resizeHandles val="exact"/>
    </dgm:varLst>
    <dgm:choose name="Name1">
      <dgm:if name="Name2" func="var" arg="dir" op="equ" val="norm">
        <dgm:alg type="hierChild">
          <dgm:param type="linDir" val="fromT"/>
          <dgm:param type="chAlign" val="l"/>
        </dgm:alg>
      </dgm:if>
      <dgm:else name="Name3">
        <dgm:alg type="hierChild">
          <dgm:param type="linDir" val="fromT"/>
          <dgm:param type="chAlign" val="r"/>
        </dgm:alg>
      </dgm:else>
    </dgm:choose>
    <dgm:shape xmlns:r="http://schemas.openxmlformats.org/officeDocument/2006/relationships" r:blip="">
      <dgm:adjLst/>
    </dgm:shape>
    <dgm:presOf/>
    <dgm:constrLst>
      <dgm:constr type="h" for="des" forName="LevelOneTextNode" refType="h"/>
      <dgm:constr type="w" for="des" forName="LevelOneTextNode" refType="h" refFor="des" refForName="LevelOneTextNode" fact="0.19"/>
      <dgm:constr type="h" for="des" forName="LevelTwoTextNode" refType="w" refFor="des" refForName="LevelOneTextNode"/>
      <dgm:constr type="w" for="des" forName="LevelTwoTextNode" refType="h" refFor="des" refForName="LevelTwoTextNode" fact="3.28"/>
      <dgm:constr type="sibSp" refType="h" refFor="des" refForName="LevelTwoTextNode" op="equ" fact="0.25"/>
      <dgm:constr type="sibSp" for="des" forName="level2hierChild" refType="h" refFor="des" refForName="LevelTwoTextNode" op="equ" fact="0.25"/>
      <dgm:constr type="sibSp" for="des" forName="level3hierChild" refType="h" refFor="des" refForName="LevelTwoTextNode" op="equ" fact="0.25"/>
      <dgm:constr type="sp" for="des" forName="root1" refType="w" refFor="des" refForName="LevelTwoTextNode" fact="0.2"/>
      <dgm:constr type="sp" for="des" forName="root2" refType="sp" refFor="des" refForName="root1" op="equ"/>
      <dgm:constr type="primFontSz" for="des" forName="LevelOneTextNode" op="equ" val="65"/>
      <dgm:constr type="primFontSz" for="des" forName="LevelTwoTextNode" op="equ" val="65"/>
      <dgm:constr type="primFontSz" for="des" forName="LevelTwoTextNode" refType="primFontSz" refFor="des" refForName="LevelOneTextNode" op="lte"/>
      <dgm:constr type="primFontSz" for="des" forName="connTx" op="equ" val="50"/>
      <dgm:constr type="primFontSz" for="des" forName="connTx" refType="primFontSz" refFor="des" refForName="LevelOneTextNode" op="lte" fact="0.78"/>
    </dgm:constrLst>
    <dgm:forEach name="Name4" axis="ch">
      <dgm:forEach name="Name5" axis="self" ptType="node">
        <dgm:layoutNode name="root1">
          <dgm:choose name="Name6">
            <dgm:if name="Name7" func="var" arg="dir" op="equ" val="norm">
              <dgm:alg type="hierRoot">
                <dgm:param type="hierAlign" val="lCtrCh"/>
              </dgm:alg>
            </dgm:if>
            <dgm:else name="Name8">
              <dgm:alg type="hierRoot">
                <dgm:param type="hierAlign" val="rCtrCh"/>
              </dgm:alg>
            </dgm:else>
          </dgm:choose>
          <dgm:shape xmlns:r="http://schemas.openxmlformats.org/officeDocument/2006/relationships" r:blip="">
            <dgm:adjLst/>
          </dgm:shape>
          <dgm:presOf/>
          <dgm:layoutNode name="LevelOneTextNode" styleLbl="node0">
            <dgm:varLst>
              <dgm:chPref val="3"/>
            </dgm:varLst>
            <dgm:alg type="tx">
              <dgm:param type="autoTxRot" val="grav"/>
            </dgm:alg>
            <dgm:choose name="Name9">
              <dgm:if name="Name10" func="var" arg="dir" op="equ" val="norm">
                <dgm:shape xmlns:r="http://schemas.openxmlformats.org/officeDocument/2006/relationships" rot="270" type="rect" r:blip="">
                  <dgm:adjLst/>
                </dgm:shape>
              </dgm:if>
              <dgm:else name="Name11">
                <dgm:shape xmlns:r="http://schemas.openxmlformats.org/officeDocument/2006/relationships" rot="90" type="rect" r:blip="">
                  <dgm:adjLst/>
                </dgm:shape>
              </dgm:else>
            </dgm:choose>
            <dgm:presOf axis="self"/>
            <dgm:constrLst>
              <dgm:constr type="tMarg" refType="primFontSz" fact="0.05"/>
              <dgm:constr type="bMarg" refType="primFontSz" fact="0.05"/>
              <dgm:constr type="lMarg" refType="primFontSz" fact="0.05"/>
              <dgm:constr type="rMarg" refType="primFontSz" fact="0.05"/>
            </dgm:constrLst>
            <dgm:ruleLst>
              <dgm:rule type="primFontSz" val="2" fact="NaN" max="NaN"/>
            </dgm:ruleLst>
          </dgm:layoutNode>
          <dgm:layoutNode name="level2hierChild">
            <dgm:choose name="Name12">
              <dgm:if name="Name13" func="var" arg="dir" op="equ" val="norm">
                <dgm:alg type="hierChild">
                  <dgm:param type="linDir" val="fromT"/>
                  <dgm:param type="chAlign" val="l"/>
                </dgm:alg>
              </dgm:if>
              <dgm:else name="Name14">
                <dgm:alg type="hierChild">
                  <dgm:param type="linDir" val="fromT"/>
                  <dgm:param type="chAlign" val="r"/>
                </dgm:alg>
              </dgm:else>
            </dgm:choose>
            <dgm:shape xmlns:r="http://schemas.openxmlformats.org/officeDocument/2006/relationships" r:blip="">
              <dgm:adjLst/>
            </dgm:shape>
            <dgm:presOf/>
            <dgm:forEach name="repeat" axis="ch">
              <dgm:forEach name="Name15" axis="self" ptType="parTrans" cnt="1">
                <dgm:layoutNode name="conn2-1">
                  <dgm:choose name="Name16">
                    <dgm:if name="Name17" func="var" arg="dir" op="equ" val="norm">
                      <dgm:alg type="conn">
                        <dgm:param type="dim" val="1D"/>
                        <dgm:param type="begPts" val="midR"/>
                        <dgm:param type="endPts" val="midL"/>
                        <dgm:param type="endSty" val="noArr"/>
                        <dgm:param type="connRout" val="bend"/>
                      </dgm:alg>
                    </dgm:if>
                    <dgm:else name="Name18">
                      <dgm:alg type="conn">
                        <dgm:param type="dim" val="1D"/>
                        <dgm:param type="begPts" val="midL"/>
                        <dgm:param type="endPts" val="midR"/>
                        <dgm:param type="endSty" val="noArr"/>
                        <dgm:param type="connRout" val="bend"/>
                      </dgm:alg>
                    </dgm:else>
                  </dgm:choose>
                  <dgm:shape xmlns:r="http://schemas.openxmlformats.org/officeDocument/2006/relationships" type="conn" r:blip="" zOrderOff="-99999">
                    <dgm:adjLst/>
                  </dgm:shape>
                  <dgm:presOf axis="self"/>
                  <dgm:constrLst>
                    <dgm:constr type="w" val="1"/>
                    <dgm:constr type="h" val="5"/>
                    <dgm:constr type="connDist"/>
                    <dgm:constr type="begPad"/>
                    <dgm:constr type="endPad"/>
                    <dgm:constr type="userA" for="ch" refType="connDist"/>
                  </dgm:constrLst>
                  <dgm:layoutNode name="connTx">
                    <dgm:alg type="tx">
                      <dgm:param type="autoTxRot" val="grav"/>
                    </dgm:alg>
                    <dgm:shape xmlns:r="http://schemas.openxmlformats.org/officeDocument/2006/relationships" type="rect" r:blip="" hideGeom="1">
                      <dgm:adjLst/>
                    </dgm:shape>
                    <dgm:presOf axis="self"/>
                    <dgm:constrLst>
                      <dgm:constr type="userA"/>
                      <dgm:constr type="w" refType="userA" fact="0.05"/>
                      <dgm:constr type="h" refType="userA" fact="0.05"/>
                      <dgm:constr type="lMarg" val="1"/>
                      <dgm:constr type="rMarg" val="1"/>
                      <dgm:constr type="tMarg"/>
                      <dgm:constr type="bMarg"/>
                    </dgm:constrLst>
                    <dgm:ruleLst>
                      <dgm:rule type="h" val="NaN" fact="0.25" max="NaN"/>
                      <dgm:rule type="w" val="NaN" fact="0.8" max="NaN"/>
                      <dgm:rule type="primFontSz" val="5" fact="NaN" max="NaN"/>
                    </dgm:ruleLst>
                  </dgm:layoutNode>
                </dgm:layoutNode>
              </dgm:forEach>
              <dgm:forEach name="Name19" axis="self" ptType="node">
                <dgm:layoutNode name="root2">
                  <dgm:choose name="Name20">
                    <dgm:if name="Name21" func="var" arg="dir" op="equ" val="norm">
                      <dgm:alg type="hierRoot">
                        <dgm:param type="hierAlign" val="lCtrCh"/>
                      </dgm:alg>
                    </dgm:if>
                    <dgm:else name="Name22">
                      <dgm:alg type="hierRoot">
                        <dgm:param type="hierAlign" val="rCtrCh"/>
                      </dgm:alg>
                    </dgm:else>
                  </dgm:choose>
                  <dgm:shape xmlns:r="http://schemas.openxmlformats.org/officeDocument/2006/relationships" r:blip="">
                    <dgm:adjLst/>
                  </dgm:shape>
                  <dgm:presOf/>
                  <dgm:layoutNode name="LevelTwoTextNode">
                    <dgm:varLst>
                      <dgm:chPref val="3"/>
                    </dgm:varLst>
                    <dgm:alg type="tx"/>
                    <dgm:shape xmlns:r="http://schemas.openxmlformats.org/officeDocument/2006/relationships" type="rect" r:blip="">
                      <dgm:adjLst/>
                    </dgm:shape>
                    <dgm:presOf axis="self"/>
                    <dgm:constrLst>
                      <dgm:constr type="tMarg" refType="primFontSz" fact="0.05"/>
                      <dgm:constr type="bMarg" refType="primFontSz" fact="0.05"/>
                      <dgm:constr type="lMarg" refType="primFontSz" fact="0.05"/>
                      <dgm:constr type="rMarg" refType="primFontSz" fact="0.05"/>
                    </dgm:constrLst>
                    <dgm:ruleLst>
                      <dgm:rule type="primFontSz" val="2" fact="NaN" max="NaN"/>
                    </dgm:ruleLst>
                  </dgm:layoutNode>
                  <dgm:layoutNode name="level3hierChild">
                    <dgm:choose name="Name23">
                      <dgm:if name="Name24" func="var" arg="dir" op="equ" val="norm">
                        <dgm:alg type="hierChild">
                          <dgm:param type="linDir" val="fromT"/>
                          <dgm:param type="chAlign" val="l"/>
                        </dgm:alg>
                      </dgm:if>
                      <dgm:else name="Name25">
                        <dgm:alg type="hierChild">
                          <dgm:param type="linDir" val="fromT"/>
                          <dgm:param type="chAlign" val="r"/>
                        </dgm:alg>
                      </dgm:else>
                    </dgm:choose>
                    <dgm:shape xmlns:r="http://schemas.openxmlformats.org/officeDocument/2006/relationships" r:blip="">
                      <dgm:adjLst/>
                    </dgm:shape>
                    <dgm:presOf/>
                    <dgm:forEach name="Name26" ref="repeat"/>
                  </dgm:layoutNode>
                </dgm:layoutNode>
              </dgm:forEach>
            </dgm:forEach>
          </dgm:layoutNode>
        </dgm:layoutNode>
      </dgm:forEach>
    </dgm:forEach>
  </dgm:layoutNode>
</dgm:layoutDef>
</file>

<file path=ppt/diagrams/layout6.xml><?xml version="1.0" encoding="utf-8"?>
<dgm:layoutDef xmlns:dgm="http://schemas.openxmlformats.org/drawingml/2006/diagram" xmlns:a="http://schemas.openxmlformats.org/drawingml/2006/main" uniqueId="urn:microsoft.com/office/officeart/2005/8/layout/vList4">
  <dgm:title val=""/>
  <dgm:desc val=""/>
  <dgm:catLst>
    <dgm:cat type="list" pri="13000"/>
    <dgm:cat type="picture" pri="26000"/>
    <dgm:cat type="pictureconvert" pri="26000"/>
  </dgm:catLst>
  <dgm:sampData>
    <dgm:dataModel>
      <dgm:ptLst>
        <dgm:pt modelId="0" type="doc"/>
        <dgm:pt modelId="1">
          <dgm:prSet phldr="1"/>
        </dgm:pt>
        <dgm:pt modelId="11">
          <dgm:prSet phldr="1"/>
        </dgm:pt>
        <dgm:pt modelId="12">
          <dgm:prSet phldr="1"/>
        </dgm:pt>
        <dgm:pt modelId="2">
          <dgm:prSet phldr="1"/>
        </dgm:pt>
        <dgm:pt modelId="21">
          <dgm:prSet phldr="1"/>
        </dgm:pt>
        <dgm:pt modelId="22">
          <dgm:prSet phldr="1"/>
        </dgm:pt>
        <dgm:pt modelId="3">
          <dgm:prSet phldr="1"/>
        </dgm:pt>
        <dgm:pt modelId="31">
          <dgm:prSet phldr="1"/>
        </dgm:pt>
        <dgm:pt modelId="32">
          <dgm:prSet phldr="1"/>
        </dgm:pt>
      </dgm:ptLst>
      <dgm:cxnLst>
        <dgm:cxn modelId="4" srcId="0" destId="1" srcOrd="0" destOrd="0"/>
        <dgm:cxn modelId="5" srcId="0" destId="2" srcOrd="1" destOrd="0"/>
        <dgm:cxn modelId="13" srcId="1" destId="11" srcOrd="0" destOrd="0"/>
        <dgm:cxn modelId="14" srcId="1" destId="12" srcOrd="0" destOrd="0"/>
        <dgm:cxn modelId="23" srcId="2" destId="21" srcOrd="0" destOrd="0"/>
        <dgm:cxn modelId="24" srcId="2" destId="22" srcOrd="0" destOrd="0"/>
        <dgm:cxn modelId="33" srcId="3" destId="31" srcOrd="0" destOrd="0"/>
        <dgm:cxn modelId="34" srcId="3" destId="32" srcOrd="0" destOrd="0"/>
      </dgm:cxnLst>
      <dgm:bg/>
      <dgm:whole/>
    </dgm:dataModel>
  </dgm:sampData>
  <dgm:styleData>
    <dgm:dataModel>
      <dgm:ptLst>
        <dgm:pt modelId="0" type="doc"/>
        <dgm:pt modelId="1"/>
        <dgm:pt modelId="2"/>
      </dgm:ptLst>
      <dgm:cxnLst>
        <dgm:cxn modelId="3" srcId="0" destId="1" srcOrd="0" destOrd="0"/>
        <dgm:cxn modelId="4" srcId="0" destId="2" srcOrd="1" destOrd="0"/>
      </dgm:cxnLst>
      <dgm:bg/>
      <dgm:whole/>
    </dgm:dataModel>
  </dgm:styleData>
  <dgm:clrData>
    <dgm:dataModel>
      <dgm:ptLst>
        <dgm:pt modelId="0" type="doc"/>
        <dgm:pt modelId="1"/>
        <dgm:pt modelId="2"/>
        <dgm:pt modelId="3"/>
        <dgm:pt modelId="4"/>
      </dgm:ptLst>
      <dgm:cxnLst>
        <dgm:cxn modelId="5" srcId="0" destId="1" srcOrd="0" destOrd="0"/>
        <dgm:cxn modelId="6" srcId="0" destId="2" srcOrd="1" destOrd="0"/>
        <dgm:cxn modelId="7" srcId="0" destId="3" srcOrd="2" destOrd="0"/>
        <dgm:cxn modelId="8" srcId="0" destId="4" srcOrd="3" destOrd="0"/>
      </dgm:cxnLst>
      <dgm:bg/>
      <dgm:whole/>
    </dgm:dataModel>
  </dgm:clrData>
  <dgm:layoutNode name="linear">
    <dgm:varLst>
      <dgm:dir/>
      <dgm:resizeHandles val="exact"/>
    </dgm:varLst>
    <dgm:alg type="lin">
      <dgm:param type="linDir" val="fromT"/>
      <dgm:param type="vertAlign" val="t"/>
    </dgm:alg>
    <dgm:shape xmlns:r="http://schemas.openxmlformats.org/officeDocument/2006/relationships" r:blip="">
      <dgm:adjLst/>
    </dgm:shape>
    <dgm:presOf/>
    <dgm:constrLst>
      <dgm:constr type="w" for="ch" forName="comp" refType="w"/>
      <dgm:constr type="h" for="ch" forName="comp" refType="h"/>
      <dgm:constr type="h" for="ch" forName="spacer" refType="h" refFor="ch" refForName="comp" op="equ" fact="0.1"/>
      <dgm:constr type="primFontSz" for="des" forName="text" op="equ" val="65"/>
    </dgm:constrLst>
    <dgm:ruleLst/>
    <dgm:forEach name="Name0" axis="ch" ptType="node">
      <dgm:layoutNode name="comp" styleLbl="node1">
        <dgm:alg type="composite"/>
        <dgm:shape xmlns:r="http://schemas.openxmlformats.org/officeDocument/2006/relationships" r:blip="">
          <dgm:adjLst/>
        </dgm:shape>
        <dgm:presOf/>
        <dgm:choose name="Name1">
          <dgm:if name="Name2" func="var" arg="dir" op="equ" val="norm">
            <dgm:constrLst>
              <dgm:constr type="h" for="ch" forName="box" refType="h"/>
              <dgm:constr type="w" for="ch" forName="box" refType="w"/>
              <dgm:constr type="w" for="ch" forName="img" refType="w" refFor="ch" refForName="box" fact="0.2"/>
              <dgm:constr type="h" for="ch" forName="img" refType="h" refFor="ch" refForName="box" fact="0.8"/>
              <dgm:constr type="t" for="ch" forName="img" refType="h" refFor="ch" refForName="box" fact="0.1"/>
              <dgm:constr type="l" for="ch" forName="img" refType="h" refFor="ch" refForName="box" fact="0.1"/>
              <dgm:constr type="h" for="ch" forName="text" refType="h"/>
              <dgm:constr type="l" for="ch" forName="text" refType="r" refFor="ch" refForName="img"/>
              <dgm:constr type="r" for="ch" forName="text" refType="w"/>
            </dgm:constrLst>
          </dgm:if>
          <dgm:else name="Name3">
            <dgm:constrLst>
              <dgm:constr type="h" for="ch" forName="box" refType="h"/>
              <dgm:constr type="w" for="ch" forName="box" refType="w"/>
              <dgm:constr type="w" for="ch" forName="img" refType="w" refFor="ch" refForName="box" fact="0.2"/>
              <dgm:constr type="h" for="ch" forName="img" refType="h" refFor="ch" refForName="box" fact="0.8"/>
              <dgm:constr type="t" for="ch" forName="img" refType="h" refFor="ch" refForName="box" fact="0.1"/>
              <dgm:constr type="r" for="ch" forName="img" refType="w" refFor="ch" refForName="box"/>
              <dgm:constr type="rOff" for="ch" forName="img" refType="h" refFor="ch" refForName="box" fact="-0.1"/>
              <dgm:constr type="h" for="ch" forName="text" refType="h"/>
              <dgm:constr type="r" for="ch" forName="text" refType="l" refFor="ch" refForName="img"/>
              <dgm:constr type="l" for="ch" forName="text"/>
            </dgm:constrLst>
          </dgm:else>
        </dgm:choose>
        <dgm:ruleLst/>
        <dgm:layoutNode name="box" styleLbl="node1">
          <dgm:alg type="sp"/>
          <dgm:shape xmlns:r="http://schemas.openxmlformats.org/officeDocument/2006/relationships" type="roundRect" r:blip="">
            <dgm:adjLst>
              <dgm:adj idx="1" val="0.1"/>
            </dgm:adjLst>
          </dgm:shape>
          <dgm:presOf axis="desOrSelf" ptType="node"/>
          <dgm:constrLst/>
          <dgm:ruleLst/>
        </dgm:layoutNode>
        <dgm:layoutNode name="img" styleLbl="fgImgPlace1">
          <dgm:alg type="sp"/>
          <dgm:shape xmlns:r="http://schemas.openxmlformats.org/officeDocument/2006/relationships" type="roundRect" r:blip="" blipPhldr="1">
            <dgm:adjLst>
              <dgm:adj idx="1" val="0.1"/>
            </dgm:adjLst>
          </dgm:shape>
          <dgm:presOf/>
          <dgm:constrLst/>
          <dgm:ruleLst/>
        </dgm:layoutNode>
        <dgm:layoutNode name="text">
          <dgm:varLst>
            <dgm:bulletEnabled val="1"/>
          </dgm:varLst>
          <dgm:alg type="tx">
            <dgm:param type="parTxLTRAlign" val="l"/>
            <dgm:param type="parTxRTLAlign" val="r"/>
          </dgm:alg>
          <dgm:shape xmlns:r="http://schemas.openxmlformats.org/officeDocument/2006/relationships" type="rect" r:blip="" hideGeom="1">
            <dgm:adjLst/>
          </dgm:shape>
          <dgm:presOf axis="desOrSelf" ptType="node"/>
          <dgm:constrLst>
            <dgm:constr type="tMarg" refType="primFontSz" fact="0.3"/>
            <dgm:constr type="bMarg" refType="primFontSz" fact="0.3"/>
            <dgm:constr type="lMarg" refType="primFontSz" fact="0.3"/>
            <dgm:constr type="rMarg" refType="primFontSz" fact="0.3"/>
          </dgm:constrLst>
          <dgm:ruleLst>
            <dgm:rule type="primFontSz" val="5" fact="NaN" max="NaN"/>
          </dgm:ruleLst>
        </dgm:layoutNode>
      </dgm:layoutNode>
      <dgm:forEach name="Name4" axis="followSib" ptType="sibTrans" cnt="1">
        <dgm:layoutNode name="spacer">
          <dgm:alg type="sp"/>
          <dgm:shape xmlns:r="http://schemas.openxmlformats.org/officeDocument/2006/relationships" r:blip="">
            <dgm:adjLst/>
          </dgm:shape>
          <dgm:presOf axis="self"/>
          <dgm:constrLst/>
          <dgm:ruleLst/>
        </dgm:layoutNode>
      </dgm:forEach>
    </dgm:forEach>
  </dgm:layoutNode>
</dgm:layoutDef>
</file>

<file path=ppt/diagrams/quickStyle1.xml><?xml version="1.0" encoding="utf-8"?>
<dgm:styleDef xmlns:dgm="http://schemas.openxmlformats.org/drawingml/2006/diagram" xmlns:a="http://schemas.openxmlformats.org/drawingml/2006/main" uniqueId="urn:microsoft.com/office/officeart/2005/8/quickstyle/simple1">
  <dgm:title val=""/>
  <dgm:desc val=""/>
  <dgm:catLst>
    <dgm:cat type="simple" pri="101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2.xml><?xml version="1.0" encoding="utf-8"?>
<dgm:styleDef xmlns:dgm="http://schemas.openxmlformats.org/drawingml/2006/diagram" xmlns:a="http://schemas.openxmlformats.org/drawingml/2006/main" uniqueId="urn:microsoft.com/office/officeart/2005/8/quickstyle/simple1">
  <dgm:title val=""/>
  <dgm:desc val=""/>
  <dgm:catLst>
    <dgm:cat type="simple" pri="101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3.xml><?xml version="1.0" encoding="utf-8"?>
<dgm:styleDef xmlns:dgm="http://schemas.openxmlformats.org/drawingml/2006/diagram" xmlns:a="http://schemas.openxmlformats.org/drawingml/2006/main" uniqueId="urn:microsoft.com/office/officeart/2005/8/quickstyle/simple1">
  <dgm:title val=""/>
  <dgm:desc val=""/>
  <dgm:catLst>
    <dgm:cat type="simple" pri="101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4.xml><?xml version="1.0" encoding="utf-8"?>
<dgm:styleDef xmlns:dgm="http://schemas.openxmlformats.org/drawingml/2006/diagram" xmlns:a="http://schemas.openxmlformats.org/drawingml/2006/main" uniqueId="urn:microsoft.com/office/officeart/2005/8/quickstyle/simple1">
  <dgm:title val=""/>
  <dgm:desc val=""/>
  <dgm:catLst>
    <dgm:cat type="simple" pri="101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5.xml><?xml version="1.0" encoding="utf-8"?>
<dgm:styleDef xmlns:dgm="http://schemas.openxmlformats.org/drawingml/2006/diagram" xmlns:a="http://schemas.openxmlformats.org/drawingml/2006/main" uniqueId="urn:microsoft.com/office/officeart/2005/8/quickstyle/simple1">
  <dgm:title val=""/>
  <dgm:desc val=""/>
  <dgm:catLst>
    <dgm:cat type="simple" pri="101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6.xml><?xml version="1.0" encoding="utf-8"?>
<dgm:styleDef xmlns:dgm="http://schemas.openxmlformats.org/drawingml/2006/diagram" xmlns:a="http://schemas.openxmlformats.org/drawingml/2006/main" uniqueId="urn:microsoft.com/office/officeart/2005/8/quickstyle/simple1">
  <dgm:title val=""/>
  <dgm:desc val=""/>
  <dgm:catLst>
    <dgm:cat type="simple" pri="101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rawings/drawing1.xml><?xml version="1.0" encoding="utf-8"?>
<c:userShapes xmlns:c="http://schemas.openxmlformats.org/drawingml/2006/chart">
  <cdr:relSizeAnchor xmlns:cdr="http://schemas.openxmlformats.org/drawingml/2006/chartDrawing">
    <cdr:from>
      <cdr:x>0.52483</cdr:x>
      <cdr:y>0.86721</cdr:y>
    </cdr:from>
    <cdr:to>
      <cdr:x>0.88566</cdr:x>
      <cdr:y>0.94618</cdr:y>
    </cdr:to>
    <cdr:sp macro="" textlink="">
      <cdr:nvSpPr>
        <cdr:cNvPr id="6" name="Flèche : courbe vers le haut 5">
          <a:extLst xmlns:a="http://schemas.openxmlformats.org/drawingml/2006/main">
            <a:ext uri="{FF2B5EF4-FFF2-40B4-BE49-F238E27FC236}">
              <a16:creationId xmlns:a16="http://schemas.microsoft.com/office/drawing/2014/main" id="{C91EB6B8-DE0F-4323-BC0F-10DEDFC43D40}"/>
            </a:ext>
          </a:extLst>
        </cdr:cNvPr>
        <cdr:cNvSpPr/>
      </cdr:nvSpPr>
      <cdr:spPr>
        <a:xfrm xmlns:a="http://schemas.openxmlformats.org/drawingml/2006/main" rot="20957361">
          <a:off x="5202361" y="5783734"/>
          <a:ext cx="3576651" cy="526676"/>
        </a:xfrm>
        <a:prstGeom xmlns:a="http://schemas.openxmlformats.org/drawingml/2006/main" prst="curvedUpArrow">
          <a:avLst>
            <a:gd name="adj1" fmla="val 12864"/>
            <a:gd name="adj2" fmla="val 50000"/>
            <a:gd name="adj3" fmla="val 33475"/>
          </a:avLst>
        </a:prstGeom>
        <a:ln xmlns:a="http://schemas.openxmlformats.org/drawingml/2006/main">
          <a:solidFill>
            <a:srgbClr val="FFC000"/>
          </a:solidFill>
        </a:ln>
      </cdr:spPr>
      <cdr:style>
        <a:lnRef xmlns:a="http://schemas.openxmlformats.org/drawingml/2006/main" idx="2">
          <a:schemeClr val="accent1">
            <a:shade val="50000"/>
          </a:schemeClr>
        </a:lnRef>
        <a:fillRef xmlns:a="http://schemas.openxmlformats.org/drawingml/2006/main" idx="1">
          <a:schemeClr val="accent1"/>
        </a:fillRef>
        <a:effectRef xmlns:a="http://schemas.openxmlformats.org/drawingml/2006/main" idx="0">
          <a:schemeClr val="accent1"/>
        </a:effectRef>
        <a:fontRef xmlns:a="http://schemas.openxmlformats.org/drawingml/2006/main" idx="minor">
          <a:schemeClr val="lt1"/>
        </a:fontRef>
      </cdr:style>
      <cdr:txBody>
        <a:bodyPr xmlns:a="http://schemas.openxmlformats.org/drawingml/2006/main" vertOverflow="clip"/>
        <a:lstStyle xmlns:a="http://schemas.openxmlformats.org/drawingml/2006/main"/>
        <a:p xmlns:a="http://schemas.openxmlformats.org/drawingml/2006/main">
          <a:endParaRPr lang="fr-FR"/>
        </a:p>
      </cdr:txBody>
    </cdr:sp>
  </cdr:relSizeAnchor>
</c:userShapes>
</file>

<file path=ppt/handoutMasters/_rels/handout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4.xml"/></Relationships>
</file>

<file path=ppt/handoutMasters/handoutMaster1.xml><?xml version="1.0" encoding="utf-8"?>
<p:handout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e l'en-tête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fr-CA"/>
          </a:p>
        </p:txBody>
      </p:sp>
      <p:sp>
        <p:nvSpPr>
          <p:cNvPr id="3" name="Espace réservé de la date 2"/>
          <p:cNvSpPr>
            <a:spLocks noGrp="1"/>
          </p:cNvSpPr>
          <p:nvPr>
            <p:ph type="dt" sz="quarter" idx="1"/>
          </p:nvPr>
        </p:nvSpPr>
        <p:spPr>
          <a:xfrm>
            <a:off x="3884613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74AB7BEC-8C5B-409A-9E02-6870F14A545B}" type="datetimeFigureOut">
              <a:rPr lang="fr-CA" smtClean="0"/>
              <a:pPr/>
              <a:t>2019-03-27</a:t>
            </a:fld>
            <a:endParaRPr lang="fr-CA"/>
          </a:p>
        </p:txBody>
      </p:sp>
      <p:sp>
        <p:nvSpPr>
          <p:cNvPr id="4" name="Espace réservé du pied de page 3"/>
          <p:cNvSpPr>
            <a:spLocks noGrp="1"/>
          </p:cNvSpPr>
          <p:nvPr>
            <p:ph type="ftr" sz="quarter" idx="2"/>
          </p:nvPr>
        </p:nvSpPr>
        <p:spPr>
          <a:xfrm>
            <a:off x="0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fr-CA"/>
          </a:p>
        </p:txBody>
      </p:sp>
      <p:sp>
        <p:nvSpPr>
          <p:cNvPr id="5" name="Espace réservé du numéro de diapositive 4"/>
          <p:cNvSpPr>
            <a:spLocks noGrp="1"/>
          </p:cNvSpPr>
          <p:nvPr>
            <p:ph type="sldNum" sz="quarter" idx="3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56369A92-8544-4E6D-9115-615636FE1562}" type="slidenum">
              <a:rPr lang="fr-CA" smtClean="0"/>
              <a:pPr/>
              <a:t>‹N°›</a:t>
            </a:fld>
            <a:endParaRPr lang="fr-CA"/>
          </a:p>
        </p:txBody>
      </p:sp>
    </p:spTree>
    <p:extLst>
      <p:ext uri="{BB962C8B-B14F-4D97-AF65-F5344CB8AC3E}">
        <p14:creationId xmlns:p14="http://schemas.microsoft.com/office/powerpoint/2010/main" val="3360137096"/>
      </p:ext>
    </p:extLst>
  </p:cSld>
  <p:clrMap bg1="lt1" tx1="dk1" bg2="lt2" tx2="dk2" accent1="accent1" accent2="accent2" accent3="accent3" accent4="accent4" accent5="accent5" accent6="accent6" hlink="hlink" folHlink="folHlink"/>
</p:handoutMaster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3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e l'en-tête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 fontAlgn="auto">
              <a:spcBef>
                <a:spcPts val="0"/>
              </a:spcBef>
              <a:spcAft>
                <a:spcPts val="0"/>
              </a:spcAft>
              <a:defRPr sz="1200">
                <a:latin typeface="+mn-lt"/>
              </a:defRPr>
            </a:lvl1pPr>
          </a:lstStyle>
          <a:p>
            <a:pPr>
              <a:defRPr/>
            </a:pPr>
            <a:endParaRPr lang="fr-CA"/>
          </a:p>
        </p:txBody>
      </p:sp>
      <p:sp>
        <p:nvSpPr>
          <p:cNvPr id="3" name="Espace réservé de la date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 fontAlgn="auto">
              <a:spcBef>
                <a:spcPts val="0"/>
              </a:spcBef>
              <a:spcAft>
                <a:spcPts val="0"/>
              </a:spcAft>
              <a:defRPr sz="1200">
                <a:latin typeface="+mn-lt"/>
              </a:defRPr>
            </a:lvl1pPr>
          </a:lstStyle>
          <a:p>
            <a:pPr>
              <a:defRPr/>
            </a:pPr>
            <a:fld id="{D829A748-0BB3-4FE5-94C3-E3AD61D04AFC}" type="datetimeFigureOut">
              <a:rPr lang="fr-CA"/>
              <a:pPr>
                <a:defRPr/>
              </a:pPr>
              <a:t>2019-03-27</a:t>
            </a:fld>
            <a:endParaRPr lang="fr-CA"/>
          </a:p>
        </p:txBody>
      </p:sp>
      <p:sp>
        <p:nvSpPr>
          <p:cNvPr id="4" name="Espace réservé de l'image des diapositives 3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pPr lvl="0"/>
            <a:endParaRPr lang="fr-CA" noProof="0"/>
          </a:p>
        </p:txBody>
      </p:sp>
      <p:sp>
        <p:nvSpPr>
          <p:cNvPr id="5" name="Espace réservé des commentaires 4"/>
          <p:cNvSpPr>
            <a:spLocks noGrp="1"/>
          </p:cNvSpPr>
          <p:nvPr>
            <p:ph type="body" sz="quarter" idx="3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fr-FR" noProof="0"/>
              <a:t>Cliquez pour modifier les styles du texte du masque</a:t>
            </a:r>
          </a:p>
          <a:p>
            <a:pPr lvl="1"/>
            <a:r>
              <a:rPr lang="fr-FR" noProof="0"/>
              <a:t>Deuxième niveau</a:t>
            </a:r>
          </a:p>
          <a:p>
            <a:pPr lvl="2"/>
            <a:r>
              <a:rPr lang="fr-FR" noProof="0"/>
              <a:t>Troisième niveau</a:t>
            </a:r>
          </a:p>
          <a:p>
            <a:pPr lvl="3"/>
            <a:r>
              <a:rPr lang="fr-FR" noProof="0"/>
              <a:t>Quatrième niveau</a:t>
            </a:r>
          </a:p>
          <a:p>
            <a:pPr lvl="4"/>
            <a:r>
              <a:rPr lang="fr-FR" noProof="0"/>
              <a:t>Cinquième niveau</a:t>
            </a:r>
            <a:endParaRPr lang="fr-CA" noProof="0"/>
          </a:p>
        </p:txBody>
      </p:sp>
      <p:sp>
        <p:nvSpPr>
          <p:cNvPr id="6" name="Espace réservé du pied de page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 fontAlgn="auto">
              <a:spcBef>
                <a:spcPts val="0"/>
              </a:spcBef>
              <a:spcAft>
                <a:spcPts val="0"/>
              </a:spcAft>
              <a:defRPr sz="1200">
                <a:latin typeface="+mn-lt"/>
              </a:defRPr>
            </a:lvl1pPr>
          </a:lstStyle>
          <a:p>
            <a:pPr>
              <a:defRPr/>
            </a:pPr>
            <a:endParaRPr lang="fr-CA"/>
          </a:p>
        </p:txBody>
      </p:sp>
      <p:sp>
        <p:nvSpPr>
          <p:cNvPr id="7" name="Espace réservé du numéro de diapositive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 fontAlgn="auto">
              <a:spcBef>
                <a:spcPts val="0"/>
              </a:spcBef>
              <a:spcAft>
                <a:spcPts val="0"/>
              </a:spcAft>
              <a:defRPr sz="1200">
                <a:latin typeface="+mn-lt"/>
              </a:defRPr>
            </a:lvl1pPr>
          </a:lstStyle>
          <a:p>
            <a:pPr>
              <a:defRPr/>
            </a:pPr>
            <a:fld id="{BEEB9D2D-9F6B-46B0-89D3-6AA9DA1F9BFD}" type="slidenum">
              <a:rPr lang="fr-CA"/>
              <a:pPr>
                <a:defRPr/>
              </a:pPr>
              <a:t>‹N°›</a:t>
            </a:fld>
            <a:endParaRPr lang="fr-CA"/>
          </a:p>
        </p:txBody>
      </p:sp>
    </p:spTree>
    <p:extLst>
      <p:ext uri="{BB962C8B-B14F-4D97-AF65-F5344CB8AC3E}">
        <p14:creationId xmlns:p14="http://schemas.microsoft.com/office/powerpoint/2010/main" val="1833004354"/>
      </p:ext>
    </p:extLst>
  </p:cSld>
  <p:clrMap bg1="lt1" tx1="dk1" bg2="lt2" tx2="dk2" accent1="accent1" accent2="accent2" accent3="accent3" accent4="accent4" accent5="accent5" accent6="accent6" hlink="hlink" folHlink="folHlink"/>
  <p:notesStyle>
    <a:lvl1pPr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9.xml"/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0.xml"/><Relationship Id="rId1" Type="http://schemas.openxmlformats.org/officeDocument/2006/relationships/notesMaster" Target="../notesMasters/notesMaster1.xml"/></Relationships>
</file>

<file path=ppt/notesSlides/_rels/notesSlide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2.xml"/><Relationship Id="rId1" Type="http://schemas.openxmlformats.org/officeDocument/2006/relationships/notesMaster" Target="../notesMasters/notesMaster1.xml"/></Relationships>
</file>

<file path=ppt/notesSlides/_rels/notesSlide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3.xml"/><Relationship Id="rId1" Type="http://schemas.openxmlformats.org/officeDocument/2006/relationships/notesMaster" Target="../notesMasters/notesMaster1.xml"/></Relationships>
</file>

<file path=ppt/notesSlides/_rels/notesSlide1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4.xml"/><Relationship Id="rId1" Type="http://schemas.openxmlformats.org/officeDocument/2006/relationships/notesMaster" Target="../notesMasters/notesMaster1.xml"/></Relationships>
</file>

<file path=ppt/notesSlides/_rels/notesSlide1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7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e l'image des diapositives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Espace réservé des notes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fr-CA" dirty="0"/>
          </a:p>
        </p:txBody>
      </p:sp>
      <p:sp>
        <p:nvSpPr>
          <p:cNvPr id="4" name="Espace réservé du numéro de diapositive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pPr>
              <a:defRPr/>
            </a:pPr>
            <a:fld id="{BEEB9D2D-9F6B-46B0-89D3-6AA9DA1F9BFD}" type="slidenum">
              <a:rPr lang="fr-CA" smtClean="0"/>
              <a:pPr>
                <a:defRPr/>
              </a:pPr>
              <a:t>2</a:t>
            </a:fld>
            <a:endParaRPr lang="fr-CA"/>
          </a:p>
        </p:txBody>
      </p:sp>
    </p:spTree>
    <p:extLst>
      <p:ext uri="{BB962C8B-B14F-4D97-AF65-F5344CB8AC3E}">
        <p14:creationId xmlns:p14="http://schemas.microsoft.com/office/powerpoint/2010/main" val="1907684802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e l'image des diapositives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Espace réservé des notes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fr-CA" dirty="0"/>
          </a:p>
        </p:txBody>
      </p:sp>
      <p:sp>
        <p:nvSpPr>
          <p:cNvPr id="4" name="Espace réservé du numéro de diapositive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pPr>
              <a:defRPr/>
            </a:pPr>
            <a:fld id="{BEEB9D2D-9F6B-46B0-89D3-6AA9DA1F9BFD}" type="slidenum">
              <a:rPr lang="fr-CA" smtClean="0"/>
              <a:pPr>
                <a:defRPr/>
              </a:pPr>
              <a:t>4</a:t>
            </a:fld>
            <a:endParaRPr lang="fr-CA"/>
          </a:p>
        </p:txBody>
      </p:sp>
    </p:spTree>
    <p:extLst>
      <p:ext uri="{BB962C8B-B14F-4D97-AF65-F5344CB8AC3E}">
        <p14:creationId xmlns:p14="http://schemas.microsoft.com/office/powerpoint/2010/main" val="3938725307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e l'image des diapositives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Espace réservé des notes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fr-CA" dirty="0"/>
          </a:p>
        </p:txBody>
      </p:sp>
      <p:sp>
        <p:nvSpPr>
          <p:cNvPr id="4" name="Espace réservé du numéro de diapositive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pPr>
              <a:defRPr/>
            </a:pPr>
            <a:fld id="{BEEB9D2D-9F6B-46B0-89D3-6AA9DA1F9BFD}" type="slidenum">
              <a:rPr lang="fr-CA" smtClean="0"/>
              <a:pPr>
                <a:defRPr/>
              </a:pPr>
              <a:t>5</a:t>
            </a:fld>
            <a:endParaRPr lang="fr-CA"/>
          </a:p>
        </p:txBody>
      </p:sp>
    </p:spTree>
    <p:extLst>
      <p:ext uri="{BB962C8B-B14F-4D97-AF65-F5344CB8AC3E}">
        <p14:creationId xmlns:p14="http://schemas.microsoft.com/office/powerpoint/2010/main" val="2265307345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e l'image des diapositives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Espace réservé des commentaires 2"/>
          <p:cNvSpPr>
            <a:spLocks noGrp="1"/>
          </p:cNvSpPr>
          <p:nvPr>
            <p:ph type="body" idx="1"/>
          </p:nvPr>
        </p:nvSpPr>
        <p:spPr/>
        <p:txBody>
          <a:bodyPr>
            <a:normAutofit fontScale="85000" lnSpcReduction="20000"/>
          </a:bodyPr>
          <a:lstStyle/>
          <a:p>
            <a:r>
              <a:rPr lang="fr-CA" dirty="0"/>
              <a:t>Dans un premier</a:t>
            </a:r>
            <a:r>
              <a:rPr lang="fr-CA" baseline="0" dirty="0"/>
              <a:t> temps, important de comprendre que quand le cégeps négocient leur convention collective, ils ne négocient pas seuls avec l’état.</a:t>
            </a:r>
          </a:p>
          <a:p>
            <a:endParaRPr lang="fr-CA" baseline="0" dirty="0"/>
          </a:p>
          <a:p>
            <a:r>
              <a:rPr lang="fr-CA" baseline="0" dirty="0"/>
              <a:t>C’est l’ensemble des travailleurs des secteurs public et parapublic qui négocient en même temps.</a:t>
            </a:r>
          </a:p>
          <a:p>
            <a:endParaRPr lang="fr-CA" baseline="0" dirty="0"/>
          </a:p>
          <a:p>
            <a:r>
              <a:rPr lang="fr-CA" baseline="0" dirty="0"/>
              <a:t>Combien de monde…?</a:t>
            </a:r>
          </a:p>
          <a:p>
            <a:endParaRPr lang="fr-CA" baseline="0" dirty="0"/>
          </a:p>
          <a:p>
            <a:r>
              <a:rPr lang="fr-CA" baseline="0" dirty="0"/>
              <a:t>Pas loin du demi-million.</a:t>
            </a:r>
          </a:p>
          <a:p>
            <a:endParaRPr lang="fr-CA" baseline="0" dirty="0"/>
          </a:p>
          <a:p>
            <a:r>
              <a:rPr lang="fr-CA" baseline="0" dirty="0"/>
              <a:t>Il y avait 475 000 personnes dans le front commun lors des dernières </a:t>
            </a:r>
            <a:r>
              <a:rPr lang="fr-CA" baseline="0" dirty="0" err="1"/>
              <a:t>négos</a:t>
            </a:r>
            <a:r>
              <a:rPr lang="fr-CA" baseline="0" dirty="0"/>
              <a:t>, en 2010.</a:t>
            </a:r>
          </a:p>
          <a:p>
            <a:endParaRPr lang="fr-CA" baseline="0" dirty="0"/>
          </a:p>
          <a:p>
            <a:r>
              <a:rPr lang="fr-CA" baseline="0" dirty="0"/>
              <a:t>Nous faisons partie de la CSN, qui représente 150 000 de ces salariés, issus de 4 fédérations.</a:t>
            </a:r>
          </a:p>
          <a:p>
            <a:endParaRPr lang="fr-CA" baseline="0" dirty="0"/>
          </a:p>
          <a:p>
            <a:r>
              <a:rPr lang="fr-CA" baseline="0" dirty="0"/>
              <a:t>Fédération de la santé et des services sociaux : </a:t>
            </a:r>
            <a:r>
              <a:rPr lang="fr-CA" baseline="0" dirty="0" err="1"/>
              <a:t>approx</a:t>
            </a:r>
            <a:r>
              <a:rPr lang="fr-CA" baseline="0" dirty="0"/>
              <a:t> 100 000</a:t>
            </a:r>
          </a:p>
          <a:p>
            <a:r>
              <a:rPr lang="fr-CA" baseline="0" dirty="0"/>
              <a:t>Fédération des employés et employés des services publics : plus de 30 000</a:t>
            </a:r>
          </a:p>
          <a:p>
            <a:r>
              <a:rPr lang="fr-CA" baseline="0" dirty="0"/>
              <a:t>Fédération des </a:t>
            </a:r>
            <a:r>
              <a:rPr lang="fr-CA" baseline="0" dirty="0" err="1"/>
              <a:t>professionèles</a:t>
            </a:r>
            <a:r>
              <a:rPr lang="fr-CA" baseline="0" dirty="0"/>
              <a:t> : Autour de 5 000</a:t>
            </a:r>
          </a:p>
          <a:p>
            <a:endParaRPr lang="fr-CA" baseline="0" dirty="0"/>
          </a:p>
          <a:p>
            <a:r>
              <a:rPr lang="fr-CA" baseline="0" dirty="0"/>
              <a:t>FNEEQ, dont nous faisons partie, 17 000 membres. Uniquement profs de cégeps touchés. Autre regroupements : privé et université, non.</a:t>
            </a:r>
          </a:p>
          <a:p>
            <a:endParaRPr lang="fr-CA" baseline="0" dirty="0"/>
          </a:p>
          <a:p>
            <a:r>
              <a:rPr lang="fr-CA" baseline="0" dirty="0"/>
              <a:t>SPECA : nous.</a:t>
            </a:r>
          </a:p>
          <a:p>
            <a:endParaRPr lang="fr-CA" baseline="0" dirty="0"/>
          </a:p>
          <a:p>
            <a:r>
              <a:rPr lang="fr-CA" baseline="0" dirty="0"/>
              <a:t>Pas pour qu’on pense qu’on est rien… Important de comprendre dans quel contexte on négocie. Composé de centaines d’assemblée comme nous. Forme la base.</a:t>
            </a:r>
            <a:endParaRPr lang="fr-CA" dirty="0"/>
          </a:p>
        </p:txBody>
      </p:sp>
      <p:sp>
        <p:nvSpPr>
          <p:cNvPr id="4" name="Espace réservé du numéro de diapositive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>
              <a:defRPr/>
            </a:pPr>
            <a:fld id="{BEEB9D2D-9F6B-46B0-89D3-6AA9DA1F9BFD}" type="slidenum">
              <a:rPr lang="fr-CA" smtClean="0"/>
              <a:pPr>
                <a:defRPr/>
              </a:pPr>
              <a:t>6</a:t>
            </a:fld>
            <a:endParaRPr lang="fr-CA"/>
          </a:p>
        </p:txBody>
      </p:sp>
    </p:spTree>
    <p:extLst>
      <p:ext uri="{BB962C8B-B14F-4D97-AF65-F5344CB8AC3E}">
        <p14:creationId xmlns:p14="http://schemas.microsoft.com/office/powerpoint/2010/main" val="107850138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e l’image des diapositives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Espace réservé des notes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fr-FR" dirty="0"/>
          </a:p>
        </p:txBody>
      </p:sp>
      <p:sp>
        <p:nvSpPr>
          <p:cNvPr id="4" name="Espace réservé du numéro de diapositive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>
              <a:defRPr/>
            </a:pPr>
            <a:fld id="{BEEB9D2D-9F6B-46B0-89D3-6AA9DA1F9BFD}" type="slidenum">
              <a:rPr lang="fr-CA" smtClean="0"/>
              <a:pPr>
                <a:defRPr/>
              </a:pPr>
              <a:t>7</a:t>
            </a:fld>
            <a:endParaRPr lang="fr-CA"/>
          </a:p>
        </p:txBody>
      </p:sp>
    </p:spTree>
    <p:extLst>
      <p:ext uri="{BB962C8B-B14F-4D97-AF65-F5344CB8AC3E}">
        <p14:creationId xmlns:p14="http://schemas.microsoft.com/office/powerpoint/2010/main" val="2839953672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e l'image des diapositives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Espace réservé des commentaires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fr-CA" dirty="0"/>
          </a:p>
        </p:txBody>
      </p:sp>
      <p:sp>
        <p:nvSpPr>
          <p:cNvPr id="4" name="Espace réservé du numéro de diapositive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>
              <a:defRPr/>
            </a:pPr>
            <a:fld id="{BEEB9D2D-9F6B-46B0-89D3-6AA9DA1F9BFD}" type="slidenum">
              <a:rPr lang="fr-CA" smtClean="0"/>
              <a:pPr>
                <a:defRPr/>
              </a:pPr>
              <a:t>9</a:t>
            </a:fld>
            <a:endParaRPr lang="fr-CA"/>
          </a:p>
        </p:txBody>
      </p:sp>
    </p:spTree>
    <p:extLst>
      <p:ext uri="{BB962C8B-B14F-4D97-AF65-F5344CB8AC3E}">
        <p14:creationId xmlns:p14="http://schemas.microsoft.com/office/powerpoint/2010/main" val="1582188722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e l'image des diapositives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Espace réservé des commentaires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fr-CA" dirty="0"/>
          </a:p>
        </p:txBody>
      </p:sp>
      <p:sp>
        <p:nvSpPr>
          <p:cNvPr id="4" name="Espace réservé du numéro de diapositive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>
              <a:defRPr/>
            </a:pPr>
            <a:fld id="{BEEB9D2D-9F6B-46B0-89D3-6AA9DA1F9BFD}" type="slidenum">
              <a:rPr lang="fr-CA" smtClean="0"/>
              <a:pPr>
                <a:defRPr/>
              </a:pPr>
              <a:t>10</a:t>
            </a:fld>
            <a:endParaRPr lang="fr-CA"/>
          </a:p>
        </p:txBody>
      </p:sp>
    </p:spTree>
    <p:extLst>
      <p:ext uri="{BB962C8B-B14F-4D97-AF65-F5344CB8AC3E}">
        <p14:creationId xmlns:p14="http://schemas.microsoft.com/office/powerpoint/2010/main" val="4194416474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e l'image des diapositives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Espace réservé des notes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fr-CA" dirty="0">
              <a:highlight>
                <a:srgbClr val="FFFF00"/>
              </a:highlight>
            </a:endParaRPr>
          </a:p>
        </p:txBody>
      </p:sp>
      <p:sp>
        <p:nvSpPr>
          <p:cNvPr id="4" name="Espace réservé du numéro de diapositive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pPr>
              <a:defRPr/>
            </a:pPr>
            <a:fld id="{BEEB9D2D-9F6B-46B0-89D3-6AA9DA1F9BFD}" type="slidenum">
              <a:rPr lang="fr-CA" smtClean="0"/>
              <a:pPr>
                <a:defRPr/>
              </a:pPr>
              <a:t>12</a:t>
            </a:fld>
            <a:endParaRPr lang="fr-CA"/>
          </a:p>
        </p:txBody>
      </p:sp>
    </p:spTree>
    <p:extLst>
      <p:ext uri="{BB962C8B-B14F-4D97-AF65-F5344CB8AC3E}">
        <p14:creationId xmlns:p14="http://schemas.microsoft.com/office/powerpoint/2010/main" val="4176423737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e l'image des diapositives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Espace réservé des commentaires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fr-CA" baseline="0" dirty="0"/>
          </a:p>
        </p:txBody>
      </p:sp>
      <p:sp>
        <p:nvSpPr>
          <p:cNvPr id="4" name="Espace réservé du numéro de diapositive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>
              <a:defRPr/>
            </a:pPr>
            <a:fld id="{BEEB9D2D-9F6B-46B0-89D3-6AA9DA1F9BFD}" type="slidenum">
              <a:rPr lang="fr-CA" smtClean="0"/>
              <a:pPr>
                <a:defRPr/>
              </a:pPr>
              <a:t>13</a:t>
            </a:fld>
            <a:endParaRPr lang="fr-CA"/>
          </a:p>
        </p:txBody>
      </p:sp>
    </p:spTree>
    <p:extLst>
      <p:ext uri="{BB962C8B-B14F-4D97-AF65-F5344CB8AC3E}">
        <p14:creationId xmlns:p14="http://schemas.microsoft.com/office/powerpoint/2010/main" val="1123610848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e l'image des diapositives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Espace réservé des notes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fr-CA" dirty="0"/>
          </a:p>
        </p:txBody>
      </p:sp>
      <p:sp>
        <p:nvSpPr>
          <p:cNvPr id="4" name="Espace réservé du numéro de diapositive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pPr>
              <a:defRPr/>
            </a:pPr>
            <a:fld id="{BEEB9D2D-9F6B-46B0-89D3-6AA9DA1F9BFD}" type="slidenum">
              <a:rPr lang="fr-CA" smtClean="0"/>
              <a:pPr>
                <a:defRPr/>
              </a:pPr>
              <a:t>14</a:t>
            </a:fld>
            <a:endParaRPr lang="fr-CA"/>
          </a:p>
        </p:txBody>
      </p:sp>
    </p:spTree>
    <p:extLst>
      <p:ext uri="{BB962C8B-B14F-4D97-AF65-F5344CB8AC3E}">
        <p14:creationId xmlns:p14="http://schemas.microsoft.com/office/powerpoint/2010/main" val="93951602"/>
      </p:ext>
    </p:extLst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e l'image des diapositives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Espace réservé des notes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fr-CA" dirty="0"/>
          </a:p>
        </p:txBody>
      </p:sp>
      <p:sp>
        <p:nvSpPr>
          <p:cNvPr id="4" name="Espace réservé du numéro de diapositive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pPr>
              <a:defRPr/>
            </a:pPr>
            <a:fld id="{BEEB9D2D-9F6B-46B0-89D3-6AA9DA1F9BFD}" type="slidenum">
              <a:rPr lang="fr-CA" smtClean="0"/>
              <a:pPr>
                <a:defRPr/>
              </a:pPr>
              <a:t>17</a:t>
            </a:fld>
            <a:endParaRPr lang="fr-CA"/>
          </a:p>
        </p:txBody>
      </p:sp>
    </p:spTree>
    <p:extLst>
      <p:ext uri="{BB962C8B-B14F-4D97-AF65-F5344CB8AC3E}">
        <p14:creationId xmlns:p14="http://schemas.microsoft.com/office/powerpoint/2010/main" val="1000882172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" preserve="1">
  <p:cSld name="Diapositive de titr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1524000" y="1124530"/>
            <a:ext cx="9144000" cy="2387600"/>
          </a:xfrm>
        </p:spPr>
        <p:txBody>
          <a:bodyPr anchor="b">
            <a:normAutofit/>
          </a:bodyPr>
          <a:lstStyle>
            <a:lvl1pPr algn="ctr">
              <a:defRPr sz="6000"/>
            </a:lvl1pPr>
          </a:lstStyle>
          <a:p>
            <a:r>
              <a:rPr lang="fr-FR"/>
              <a:t>Modifiez le style du titre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>
            <a:normAutofit/>
          </a:bodyPr>
          <a:lstStyle>
            <a:lvl1pPr marL="0" indent="0" algn="ctr">
              <a:buNone/>
              <a:defRPr sz="2400">
                <a:solidFill>
                  <a:schemeClr val="tx1">
                    <a:lumMod val="75000"/>
                    <a:lumOff val="25000"/>
                  </a:schemeClr>
                </a:solidFill>
              </a:defRPr>
            </a:lvl1pPr>
            <a:lvl2pPr marL="457200" indent="0" algn="ctr">
              <a:buNone/>
              <a:defRPr sz="2800"/>
            </a:lvl2pPr>
            <a:lvl3pPr marL="914400" indent="0" algn="ctr">
              <a:buNone/>
              <a:defRPr sz="2400"/>
            </a:lvl3pPr>
            <a:lvl4pPr marL="1371600" indent="0" algn="ctr">
              <a:buNone/>
              <a:defRPr sz="2000"/>
            </a:lvl4pPr>
            <a:lvl5pPr marL="1828800" indent="0" algn="ctr">
              <a:buNone/>
              <a:defRPr sz="2000"/>
            </a:lvl5pPr>
            <a:lvl6pPr marL="2286000" indent="0" algn="ctr">
              <a:buNone/>
              <a:defRPr sz="2000"/>
            </a:lvl6pPr>
            <a:lvl7pPr marL="2743200" indent="0" algn="ctr">
              <a:buNone/>
              <a:defRPr sz="2000"/>
            </a:lvl7pPr>
            <a:lvl8pPr marL="3200400" indent="0" algn="ctr">
              <a:buNone/>
              <a:defRPr sz="2000"/>
            </a:lvl8pPr>
            <a:lvl9pPr marL="3657600" indent="0" algn="ctr">
              <a:buNone/>
              <a:defRPr sz="2000"/>
            </a:lvl9pPr>
          </a:lstStyle>
          <a:p>
            <a:r>
              <a:rPr lang="fr-FR"/>
              <a:t>Modifiez le style des sous-titres du masque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>
              <a:defRPr/>
            </a:pPr>
            <a:fld id="{1DFBFC00-73A3-4187-9BE0-48A9D5FD9258}" type="datetimeFigureOut">
              <a:rPr lang="fr-CA" smtClean="0"/>
              <a:pPr>
                <a:defRPr/>
              </a:pPr>
              <a:t>2019-03-27</a:t>
            </a:fld>
            <a:endParaRPr lang="fr-CA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endParaRPr lang="fr-CA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FD81EC3E-FE26-4E69-96F5-58F891037F5D}" type="slidenum">
              <a:rPr lang="fr-CA" smtClean="0"/>
              <a:pPr>
                <a:defRPr/>
              </a:pPr>
              <a:t>‹N°›</a:t>
            </a:fld>
            <a:endParaRPr lang="fr-CA"/>
          </a:p>
        </p:txBody>
      </p:sp>
    </p:spTree>
    <p:extLst>
      <p:ext uri="{BB962C8B-B14F-4D97-AF65-F5344CB8AC3E}">
        <p14:creationId xmlns:p14="http://schemas.microsoft.com/office/powerpoint/2010/main" val="3724746538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obj" preserve="1">
  <p:cSld name="Titre et contenu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/>
              <a:t>Modifiez le style du titre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fr-FR"/>
              <a:t>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>
              <a:defRPr/>
            </a:pPr>
            <a:fld id="{A85F1B7A-6EFD-402E-98D3-3D785AC4732F}" type="datetimeFigureOut">
              <a:rPr lang="fr-CA" smtClean="0"/>
              <a:pPr>
                <a:defRPr/>
              </a:pPr>
              <a:t>2019-03-27</a:t>
            </a:fld>
            <a:endParaRPr lang="fr-CA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endParaRPr lang="fr-CA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258090CD-9659-4A33-8D42-27CAA785F21C}" type="slidenum">
              <a:rPr lang="fr-CA" smtClean="0"/>
              <a:pPr>
                <a:defRPr/>
              </a:pPr>
              <a:t>‹N°›</a:t>
            </a:fld>
            <a:endParaRPr lang="fr-CA"/>
          </a:p>
        </p:txBody>
      </p:sp>
    </p:spTree>
    <p:extLst>
      <p:ext uri="{BB962C8B-B14F-4D97-AF65-F5344CB8AC3E}">
        <p14:creationId xmlns:p14="http://schemas.microsoft.com/office/powerpoint/2010/main" val="895309916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secHead" preserve="1">
  <p:cSld name="Titre de sec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1850" y="1712423"/>
            <a:ext cx="10515600" cy="2851208"/>
          </a:xfrm>
        </p:spPr>
        <p:txBody>
          <a:bodyPr anchor="b">
            <a:normAutofit/>
          </a:bodyPr>
          <a:lstStyle>
            <a:lvl1pPr>
              <a:defRPr sz="6000" b="0"/>
            </a:lvl1pPr>
          </a:lstStyle>
          <a:p>
            <a:r>
              <a:rPr lang="fr-FR"/>
              <a:t>Modifiez le style du titre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1850" y="4552633"/>
            <a:ext cx="10515600" cy="1500187"/>
          </a:xfrm>
        </p:spPr>
        <p:txBody>
          <a:bodyPr anchor="t">
            <a:normAutofit/>
          </a:bodyPr>
          <a:lstStyle>
            <a:lvl1pPr marL="0" indent="0">
              <a:buNone/>
              <a:defRPr sz="2400">
                <a:solidFill>
                  <a:schemeClr val="tx1">
                    <a:lumMod val="75000"/>
                    <a:lumOff val="2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fr-FR"/>
              <a:t>Modifier les styles du texte du masque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>
              <a:defRPr/>
            </a:pPr>
            <a:fld id="{B17F540F-FD4C-469E-9065-C6E3A9117BD4}" type="datetimeFigureOut">
              <a:rPr lang="fr-CA" smtClean="0"/>
              <a:pPr>
                <a:defRPr/>
              </a:pPr>
              <a:t>2019-03-27</a:t>
            </a:fld>
            <a:endParaRPr lang="fr-CA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endParaRPr lang="fr-CA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2C926422-965B-4884-A64B-9C42DF2FD31C}" type="slidenum">
              <a:rPr lang="fr-CA" smtClean="0"/>
              <a:pPr>
                <a:defRPr/>
              </a:pPr>
              <a:t>‹N°›</a:t>
            </a:fld>
            <a:endParaRPr lang="fr-CA"/>
          </a:p>
        </p:txBody>
      </p:sp>
    </p:spTree>
    <p:extLst>
      <p:ext uri="{BB962C8B-B14F-4D97-AF65-F5344CB8AC3E}">
        <p14:creationId xmlns:p14="http://schemas.microsoft.com/office/powerpoint/2010/main" val="2270443923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woObj" preserve="1">
  <p:cSld name="Deux contenu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/>
              <a:t>Modifiez le style du titre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845127" y="1828800"/>
            <a:ext cx="5181600" cy="4351337"/>
          </a:xfrm>
        </p:spPr>
        <p:txBody>
          <a:bodyPr/>
          <a:lstStyle/>
          <a:p>
            <a:pPr lvl="0"/>
            <a:r>
              <a:rPr lang="fr-FR"/>
              <a:t>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172200" y="1828800"/>
            <a:ext cx="5181600" cy="4351337"/>
          </a:xfrm>
        </p:spPr>
        <p:txBody>
          <a:bodyPr/>
          <a:lstStyle/>
          <a:p>
            <a:pPr lvl="0"/>
            <a:r>
              <a:rPr lang="fr-FR"/>
              <a:t>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>
              <a:defRPr/>
            </a:pPr>
            <a:fld id="{5DCA70BD-3527-4208-A47B-553FF2717B41}" type="datetimeFigureOut">
              <a:rPr lang="fr-CA" smtClean="0"/>
              <a:pPr>
                <a:defRPr/>
              </a:pPr>
              <a:t>2019-03-27</a:t>
            </a:fld>
            <a:endParaRPr lang="fr-CA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endParaRPr lang="fr-CA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10422C88-8F38-4D2F-9003-29124BBCACF6}" type="slidenum">
              <a:rPr lang="fr-CA" smtClean="0"/>
              <a:pPr>
                <a:defRPr/>
              </a:pPr>
              <a:t>‹N°›</a:t>
            </a:fld>
            <a:endParaRPr lang="fr-CA"/>
          </a:p>
        </p:txBody>
      </p:sp>
    </p:spTree>
    <p:extLst>
      <p:ext uri="{BB962C8B-B14F-4D97-AF65-F5344CB8AC3E}">
        <p14:creationId xmlns:p14="http://schemas.microsoft.com/office/powerpoint/2010/main" val="37113112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>
  <p:cSld name="Compara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45127" y="1681850"/>
            <a:ext cx="5156200" cy="825699"/>
          </a:xfrm>
        </p:spPr>
        <p:txBody>
          <a:bodyPr anchor="b">
            <a:normAutofit/>
          </a:bodyPr>
          <a:lstStyle>
            <a:lvl1pPr marL="0" indent="0">
              <a:spcBef>
                <a:spcPts val="0"/>
              </a:spcBef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fr-FR"/>
              <a:t>Modifier les styles du texte du masque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845127" y="2507550"/>
            <a:ext cx="5156200" cy="3680525"/>
          </a:xfrm>
        </p:spPr>
        <p:txBody>
          <a:bodyPr/>
          <a:lstStyle/>
          <a:p>
            <a:pPr lvl="0"/>
            <a:r>
              <a:rPr lang="fr-FR"/>
              <a:t>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6172200" y="1681851"/>
            <a:ext cx="5181601" cy="825698"/>
          </a:xfrm>
        </p:spPr>
        <p:txBody>
          <a:bodyPr anchor="b"/>
          <a:lstStyle>
            <a:lvl1pPr marL="0" indent="0">
              <a:spcBef>
                <a:spcPts val="0"/>
              </a:spcBef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fr-FR"/>
              <a:t>Modifier les styles du texte du masque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6172200" y="2507550"/>
            <a:ext cx="5181601" cy="3680525"/>
          </a:xfrm>
        </p:spPr>
        <p:txBody>
          <a:bodyPr/>
          <a:lstStyle/>
          <a:p>
            <a:pPr lvl="0"/>
            <a:r>
              <a:rPr lang="fr-FR"/>
              <a:t>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  <a:endParaRPr lang="en-US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>
              <a:defRPr/>
            </a:pPr>
            <a:fld id="{080EEC87-130F-44C6-91E0-91AE23785D9C}" type="datetimeFigureOut">
              <a:rPr lang="fr-CA" smtClean="0"/>
              <a:pPr>
                <a:defRPr/>
              </a:pPr>
              <a:t>2019-03-27</a:t>
            </a:fld>
            <a:endParaRPr lang="fr-CA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endParaRPr lang="fr-CA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AE94E904-D6A0-4204-AA05-AF8DAFEFC281}" type="slidenum">
              <a:rPr lang="fr-CA" smtClean="0"/>
              <a:pPr>
                <a:defRPr/>
              </a:pPr>
              <a:t>‹N°›</a:t>
            </a:fld>
            <a:endParaRPr lang="fr-CA"/>
          </a:p>
        </p:txBody>
      </p:sp>
      <p:sp>
        <p:nvSpPr>
          <p:cNvPr id="10" name="Title 9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/>
              <a:t>Modifiez le style du titre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4017601245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>
  <p:cSld name="Titre seu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>
              <a:defRPr/>
            </a:pPr>
            <a:fld id="{F3C9D00A-E229-4B48-ADE7-F929955F2E8E}" type="datetimeFigureOut">
              <a:rPr lang="fr-CA" smtClean="0"/>
              <a:pPr>
                <a:defRPr/>
              </a:pPr>
              <a:t>2019-03-27</a:t>
            </a:fld>
            <a:endParaRPr lang="fr-CA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endParaRPr lang="fr-CA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5446F4D9-3CCF-404D-AF62-F43AEF3E6843}" type="slidenum">
              <a:rPr lang="fr-CA" smtClean="0"/>
              <a:pPr>
                <a:defRPr/>
              </a:pPr>
              <a:t>‹N°›</a:t>
            </a:fld>
            <a:endParaRPr lang="fr-CA"/>
          </a:p>
        </p:txBody>
      </p:sp>
      <p:sp>
        <p:nvSpPr>
          <p:cNvPr id="6" name="Title 5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/>
              <a:t>Modifiez le style du titre</a:t>
            </a:r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185649112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blank" preserve="1">
  <p:cSld name="V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>
              <a:defRPr/>
            </a:pPr>
            <a:fld id="{B076D926-7993-4384-9695-9E59C04FD6DE}" type="datetimeFigureOut">
              <a:rPr lang="fr-CA" smtClean="0"/>
              <a:pPr>
                <a:defRPr/>
              </a:pPr>
              <a:t>2019-03-27</a:t>
            </a:fld>
            <a:endParaRPr lang="fr-CA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endParaRPr lang="fr-CA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2BE8A152-20D2-4886-9EAD-106F4C210305}" type="slidenum">
              <a:rPr lang="fr-CA" smtClean="0"/>
              <a:pPr>
                <a:defRPr/>
              </a:pPr>
              <a:t>‹N°›</a:t>
            </a:fld>
            <a:endParaRPr lang="fr-CA"/>
          </a:p>
        </p:txBody>
      </p:sp>
    </p:spTree>
    <p:extLst>
      <p:ext uri="{BB962C8B-B14F-4D97-AF65-F5344CB8AC3E}">
        <p14:creationId xmlns:p14="http://schemas.microsoft.com/office/powerpoint/2010/main" val="1025680624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objTx" preserve="1">
  <p:cSld name="Contenu avec légen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41248" y="457200"/>
            <a:ext cx="3931920" cy="1600197"/>
          </a:xfrm>
        </p:spPr>
        <p:txBody>
          <a:bodyPr anchor="b">
            <a:normAutofit/>
          </a:bodyPr>
          <a:lstStyle>
            <a:lvl1pPr>
              <a:defRPr sz="3200" b="0"/>
            </a:lvl1pPr>
          </a:lstStyle>
          <a:p>
            <a:r>
              <a:rPr lang="fr-FR"/>
              <a:t>Modifiez le style du titre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5181600" y="990600"/>
            <a:ext cx="6172200" cy="4876800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fr-FR"/>
              <a:t>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841248" y="2057399"/>
            <a:ext cx="3931920" cy="3810001"/>
          </a:xfrm>
        </p:spPr>
        <p:txBody>
          <a:bodyPr>
            <a:normAutofit/>
          </a:bodyPr>
          <a:lstStyle>
            <a:lvl1pPr marL="0" indent="0">
              <a:lnSpc>
                <a:spcPct val="90000"/>
              </a:lnSpc>
              <a:buNone/>
              <a:defRPr sz="16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fr-FR"/>
              <a:t>Modifier les styles du texte du masque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>
              <a:defRPr/>
            </a:pPr>
            <a:fld id="{32A5597C-FC87-47D8-AB4A-A98C65944E66}" type="datetimeFigureOut">
              <a:rPr lang="fr-CA" smtClean="0"/>
              <a:pPr>
                <a:defRPr/>
              </a:pPr>
              <a:t>2019-03-27</a:t>
            </a:fld>
            <a:endParaRPr lang="fr-CA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endParaRPr lang="fr-CA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1015BCBB-D9C2-4217-8472-84DE84026525}" type="slidenum">
              <a:rPr lang="fr-CA" smtClean="0"/>
              <a:pPr>
                <a:defRPr/>
              </a:pPr>
              <a:t>‹N°›</a:t>
            </a:fld>
            <a:endParaRPr lang="fr-CA"/>
          </a:p>
        </p:txBody>
      </p:sp>
    </p:spTree>
    <p:extLst>
      <p:ext uri="{BB962C8B-B14F-4D97-AF65-F5344CB8AC3E}">
        <p14:creationId xmlns:p14="http://schemas.microsoft.com/office/powerpoint/2010/main" val="2248450597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picTx" preserve="1">
  <p:cSld name="Image avec légen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41248" y="457200"/>
            <a:ext cx="3931920" cy="1600200"/>
          </a:xfrm>
        </p:spPr>
        <p:txBody>
          <a:bodyPr anchor="b">
            <a:normAutofit/>
          </a:bodyPr>
          <a:lstStyle>
            <a:lvl1pPr>
              <a:defRPr sz="3200" b="0"/>
            </a:lvl1pPr>
          </a:lstStyle>
          <a:p>
            <a:r>
              <a:rPr lang="fr-FR"/>
              <a:t>Modifiez le style du titre</a:t>
            </a:r>
            <a:endParaRPr lang="en-US" dirty="0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5181600" y="990600"/>
            <a:ext cx="6172200" cy="4876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fr-FR"/>
              <a:t>Cliquez sur l'icône pour ajouter une image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841248" y="2057400"/>
            <a:ext cx="3931920" cy="3810000"/>
          </a:xfrm>
        </p:spPr>
        <p:txBody>
          <a:bodyPr>
            <a:normAutofit/>
          </a:bodyPr>
          <a:lstStyle>
            <a:lvl1pPr marL="0" indent="0">
              <a:lnSpc>
                <a:spcPct val="90000"/>
              </a:lnSpc>
              <a:buNone/>
              <a:defRPr sz="16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fr-FR"/>
              <a:t>Modifier les styles du texte du masque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>
              <a:defRPr/>
            </a:pPr>
            <a:fld id="{11744B62-3B9C-4A6C-9540-FCDD87AD3363}" type="datetimeFigureOut">
              <a:rPr lang="fr-CA" smtClean="0"/>
              <a:pPr>
                <a:defRPr/>
              </a:pPr>
              <a:t>2019-03-27</a:t>
            </a:fld>
            <a:endParaRPr lang="fr-CA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endParaRPr lang="fr-CA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8482F3A4-BC1C-4C4D-B7C6-3634F08771F1}" type="slidenum">
              <a:rPr lang="fr-CA" smtClean="0"/>
              <a:pPr>
                <a:defRPr/>
              </a:pPr>
              <a:t>‹N°›</a:t>
            </a:fld>
            <a:endParaRPr lang="fr-CA"/>
          </a:p>
        </p:txBody>
      </p:sp>
    </p:spTree>
    <p:extLst>
      <p:ext uri="{BB962C8B-B14F-4D97-AF65-F5344CB8AC3E}">
        <p14:creationId xmlns:p14="http://schemas.microsoft.com/office/powerpoint/2010/main" val="3271087468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vertTx" preserve="1">
  <p:cSld name="Titre et texte vertica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/>
              <a:t>Modifiez le style du titre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fr-FR"/>
              <a:t>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>
              <a:defRPr/>
            </a:pPr>
            <a:fld id="{C907B4D1-80A3-410C-94AC-305CA588FEEC}" type="datetimeFigureOut">
              <a:rPr lang="fr-CA" smtClean="0"/>
              <a:pPr>
                <a:defRPr/>
              </a:pPr>
              <a:t>2019-03-27</a:t>
            </a:fld>
            <a:endParaRPr lang="fr-CA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endParaRPr lang="fr-CA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F99CF58F-9F0E-446C-B2A0-04E5F65653BD}" type="slidenum">
              <a:rPr lang="fr-CA" smtClean="0"/>
              <a:pPr>
                <a:defRPr/>
              </a:pPr>
              <a:t>‹N°›</a:t>
            </a:fld>
            <a:endParaRPr lang="fr-CA"/>
          </a:p>
        </p:txBody>
      </p:sp>
    </p:spTree>
    <p:extLst>
      <p:ext uri="{BB962C8B-B14F-4D97-AF65-F5344CB8AC3E}">
        <p14:creationId xmlns:p14="http://schemas.microsoft.com/office/powerpoint/2010/main" val="206717334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vertTitleAndTx" preserve="1">
  <p:cSld name="Titre vertical et text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8724900" y="360362"/>
            <a:ext cx="2628900" cy="5811838"/>
          </a:xfrm>
        </p:spPr>
        <p:txBody>
          <a:bodyPr vert="eaVert"/>
          <a:lstStyle/>
          <a:p>
            <a:r>
              <a:rPr lang="fr-FR"/>
              <a:t>Modifiez le style du titre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838200" y="360362"/>
            <a:ext cx="7734300" cy="5811837"/>
          </a:xfrm>
        </p:spPr>
        <p:txBody>
          <a:bodyPr vert="eaVert"/>
          <a:lstStyle/>
          <a:p>
            <a:pPr lvl="0"/>
            <a:r>
              <a:rPr lang="fr-FR"/>
              <a:t>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>
              <a:defRPr/>
            </a:pPr>
            <a:fld id="{52CDC682-3304-470C-B996-DE604DE87262}" type="datetimeFigureOut">
              <a:rPr lang="fr-CA" smtClean="0"/>
              <a:pPr>
                <a:defRPr/>
              </a:pPr>
              <a:t>2019-03-27</a:t>
            </a:fld>
            <a:endParaRPr lang="fr-CA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endParaRPr lang="fr-CA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BDBBECA2-7C80-41D0-9133-0F91E53FC950}" type="slidenum">
              <a:rPr lang="fr-CA" smtClean="0"/>
              <a:pPr>
                <a:defRPr/>
              </a:pPr>
              <a:t>‹N°›</a:t>
            </a:fld>
            <a:endParaRPr lang="fr-CA"/>
          </a:p>
        </p:txBody>
      </p:sp>
    </p:spTree>
    <p:extLst>
      <p:ext uri="{BB962C8B-B14F-4D97-AF65-F5344CB8AC3E}">
        <p14:creationId xmlns:p14="http://schemas.microsoft.com/office/powerpoint/2010/main" val="3066284326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" preserve="1">
  <p:cSld name="Diapositive de titr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2589213" y="2514600"/>
            <a:ext cx="8915399" cy="2262781"/>
          </a:xfrm>
        </p:spPr>
        <p:txBody>
          <a:bodyPr anchor="b">
            <a:normAutofit/>
          </a:bodyPr>
          <a:lstStyle>
            <a:lvl1pPr>
              <a:defRPr sz="5400"/>
            </a:lvl1pPr>
          </a:lstStyle>
          <a:p>
            <a:r>
              <a:rPr lang="fr-FR"/>
              <a:t>Modifiez le style du titre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2589213" y="4777379"/>
            <a:ext cx="8915399" cy="1126283"/>
          </a:xfrm>
        </p:spPr>
        <p:txBody>
          <a:bodyPr anchor="t"/>
          <a:lstStyle>
            <a:lvl1pPr marL="0" indent="0" algn="l">
              <a:buNone/>
              <a:defRPr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fr-FR"/>
              <a:t>Modifiez le style des sous-titres du masque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>
              <a:defRPr/>
            </a:pPr>
            <a:fld id="{1DFBFC00-73A3-4187-9BE0-48A9D5FD9258}" type="datetimeFigureOut">
              <a:rPr lang="fr-CA" smtClean="0"/>
              <a:pPr>
                <a:defRPr/>
              </a:pPr>
              <a:t>2019-03-27</a:t>
            </a:fld>
            <a:endParaRPr lang="fr-CA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endParaRPr lang="fr-CA"/>
          </a:p>
        </p:txBody>
      </p:sp>
      <p:sp>
        <p:nvSpPr>
          <p:cNvPr id="7" name="Freeform 6"/>
          <p:cNvSpPr/>
          <p:nvPr/>
        </p:nvSpPr>
        <p:spPr bwMode="auto">
          <a:xfrm>
            <a:off x="0" y="4323810"/>
            <a:ext cx="1744652" cy="778589"/>
          </a:xfrm>
          <a:custGeom>
            <a:avLst/>
            <a:gdLst/>
            <a:ahLst/>
            <a:cxnLst/>
            <a:rect l="0" t="0" r="r" b="b"/>
            <a:pathLst>
              <a:path w="372" h="166">
                <a:moveTo>
                  <a:pt x="287" y="166"/>
                </a:moveTo>
                <a:cubicBezTo>
                  <a:pt x="290" y="166"/>
                  <a:pt x="292" y="165"/>
                  <a:pt x="293" y="164"/>
                </a:cubicBezTo>
                <a:cubicBezTo>
                  <a:pt x="293" y="163"/>
                  <a:pt x="294" y="163"/>
                  <a:pt x="294" y="163"/>
                </a:cubicBezTo>
                <a:cubicBezTo>
                  <a:pt x="370" y="87"/>
                  <a:pt x="370" y="87"/>
                  <a:pt x="370" y="87"/>
                </a:cubicBezTo>
                <a:cubicBezTo>
                  <a:pt x="372" y="85"/>
                  <a:pt x="372" y="81"/>
                  <a:pt x="370" y="78"/>
                </a:cubicBezTo>
                <a:cubicBezTo>
                  <a:pt x="294" y="3"/>
                  <a:pt x="294" y="3"/>
                  <a:pt x="294" y="3"/>
                </a:cubicBezTo>
                <a:cubicBezTo>
                  <a:pt x="294" y="2"/>
                  <a:pt x="293" y="2"/>
                  <a:pt x="293" y="2"/>
                </a:cubicBezTo>
                <a:cubicBezTo>
                  <a:pt x="292" y="1"/>
                  <a:pt x="290" y="0"/>
                  <a:pt x="287" y="0"/>
                </a:cubicBezTo>
                <a:cubicBezTo>
                  <a:pt x="0" y="0"/>
                  <a:pt x="0" y="0"/>
                  <a:pt x="0" y="0"/>
                </a:cubicBezTo>
                <a:cubicBezTo>
                  <a:pt x="0" y="166"/>
                  <a:pt x="0" y="166"/>
                  <a:pt x="0" y="166"/>
                </a:cubicBezTo>
                <a:lnTo>
                  <a:pt x="287" y="166"/>
                </a:lnTo>
                <a:close/>
              </a:path>
            </a:pathLst>
          </a:custGeom>
          <a:solidFill>
            <a:schemeClr val="accent1"/>
          </a:solidFill>
          <a:ln>
            <a:noFill/>
          </a:ln>
        </p:spPr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531812" y="4529540"/>
            <a:ext cx="779767" cy="365125"/>
          </a:xfrm>
        </p:spPr>
        <p:txBody>
          <a:bodyPr/>
          <a:lstStyle/>
          <a:p>
            <a:pPr>
              <a:defRPr/>
            </a:pPr>
            <a:fld id="{FD81EC3E-FE26-4E69-96F5-58F891037F5D}" type="slidenum">
              <a:rPr lang="fr-CA" smtClean="0"/>
              <a:pPr>
                <a:defRPr/>
              </a:pPr>
              <a:t>‹N°›</a:t>
            </a:fld>
            <a:endParaRPr lang="fr-CA"/>
          </a:p>
        </p:txBody>
      </p:sp>
    </p:spTree>
    <p:extLst>
      <p:ext uri="{BB962C8B-B14F-4D97-AF65-F5344CB8AC3E}">
        <p14:creationId xmlns:p14="http://schemas.microsoft.com/office/powerpoint/2010/main" val="3928096189"/>
      </p:ext>
    </p:extLst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obj" preserve="1">
  <p:cSld name="Titre et contenu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551385" y="624110"/>
            <a:ext cx="10953228" cy="860674"/>
          </a:xfrm>
        </p:spPr>
        <p:txBody>
          <a:bodyPr/>
          <a:lstStyle>
            <a:lvl1pPr>
              <a:defRPr b="1"/>
            </a:lvl1pPr>
          </a:lstStyle>
          <a:p>
            <a:r>
              <a:rPr lang="fr-FR" dirty="0"/>
              <a:t>Modifiez le style du titre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551384" y="1772816"/>
            <a:ext cx="10953228" cy="4138406"/>
          </a:xfrm>
        </p:spPr>
        <p:txBody>
          <a:bodyPr/>
          <a:lstStyle/>
          <a:p>
            <a:pPr lvl="0"/>
            <a:r>
              <a:rPr lang="fr-FR"/>
              <a:t>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>
              <a:defRPr/>
            </a:pPr>
            <a:fld id="{A85F1B7A-6EFD-402E-98D3-3D785AC4732F}" type="datetimeFigureOut">
              <a:rPr lang="fr-CA" smtClean="0"/>
              <a:pPr>
                <a:defRPr/>
              </a:pPr>
              <a:t>2019-03-27</a:t>
            </a:fld>
            <a:endParaRPr lang="fr-CA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endParaRPr lang="fr-CA"/>
          </a:p>
        </p:txBody>
      </p:sp>
    </p:spTree>
    <p:extLst>
      <p:ext uri="{BB962C8B-B14F-4D97-AF65-F5344CB8AC3E}">
        <p14:creationId xmlns:p14="http://schemas.microsoft.com/office/powerpoint/2010/main" val="3211109460"/>
      </p:ext>
    </p:extLst>
  </p:cSld>
  <p:clrMapOvr>
    <a:masterClrMapping/>
  </p:clrMapOvr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secHead" preserve="1">
  <p:cSld name="Titre de sec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589212" y="2058750"/>
            <a:ext cx="8915399" cy="1468800"/>
          </a:xfrm>
        </p:spPr>
        <p:txBody>
          <a:bodyPr anchor="b"/>
          <a:lstStyle>
            <a:lvl1pPr algn="l">
              <a:defRPr sz="4000" b="0" cap="none"/>
            </a:lvl1pPr>
          </a:lstStyle>
          <a:p>
            <a:r>
              <a:rPr lang="fr-FR"/>
              <a:t>Modifiez le style du titre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2589212" y="3530129"/>
            <a:ext cx="8915399" cy="860400"/>
          </a:xfrm>
        </p:spPr>
        <p:txBody>
          <a:bodyPr anchor="t"/>
          <a:lstStyle>
            <a:lvl1pPr marL="0" indent="0" algn="l">
              <a:buNone/>
              <a:defRPr sz="2000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fr-FR"/>
              <a:t>Modifier les styles du texte du masque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>
              <a:defRPr/>
            </a:pPr>
            <a:fld id="{B17F540F-FD4C-469E-9065-C6E3A9117BD4}" type="datetimeFigureOut">
              <a:rPr lang="fr-CA" smtClean="0"/>
              <a:pPr>
                <a:defRPr/>
              </a:pPr>
              <a:t>2019-03-27</a:t>
            </a:fld>
            <a:endParaRPr lang="fr-CA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endParaRPr lang="fr-CA"/>
          </a:p>
        </p:txBody>
      </p:sp>
      <p:sp>
        <p:nvSpPr>
          <p:cNvPr id="9" name="Freeform 11"/>
          <p:cNvSpPr/>
          <p:nvPr/>
        </p:nvSpPr>
        <p:spPr bwMode="auto">
          <a:xfrm flipV="1">
            <a:off x="-4189" y="3178175"/>
            <a:ext cx="1588527" cy="507297"/>
          </a:xfrm>
          <a:custGeom>
            <a:avLst/>
            <a:gdLst/>
            <a:ahLst/>
            <a:cxnLst/>
            <a:rect l="l" t="t" r="r" b="b"/>
            <a:pathLst>
              <a:path w="9248" h="10000">
                <a:moveTo>
                  <a:pt x="9248" y="4701"/>
                </a:moveTo>
                <a:lnTo>
                  <a:pt x="7915" y="188"/>
                </a:lnTo>
                <a:cubicBezTo>
                  <a:pt x="7906" y="156"/>
                  <a:pt x="7895" y="126"/>
                  <a:pt x="7886" y="94"/>
                </a:cubicBezTo>
                <a:cubicBezTo>
                  <a:pt x="7859" y="0"/>
                  <a:pt x="7831" y="0"/>
                  <a:pt x="7803" y="0"/>
                </a:cubicBezTo>
                <a:lnTo>
                  <a:pt x="7275" y="0"/>
                </a:lnTo>
                <a:lnTo>
                  <a:pt x="0" y="70"/>
                </a:lnTo>
                <a:cubicBezTo>
                  <a:pt x="8" y="3380"/>
                  <a:pt x="17" y="6690"/>
                  <a:pt x="25" y="10000"/>
                </a:cubicBezTo>
                <a:lnTo>
                  <a:pt x="7275" y="9966"/>
                </a:lnTo>
                <a:lnTo>
                  <a:pt x="7803" y="9966"/>
                </a:lnTo>
                <a:cubicBezTo>
                  <a:pt x="7831" y="9966"/>
                  <a:pt x="7859" y="9872"/>
                  <a:pt x="7886" y="9872"/>
                </a:cubicBezTo>
                <a:cubicBezTo>
                  <a:pt x="7886" y="9778"/>
                  <a:pt x="7915" y="9778"/>
                  <a:pt x="7915" y="9778"/>
                </a:cubicBezTo>
                <a:lnTo>
                  <a:pt x="9248" y="5265"/>
                </a:lnTo>
                <a:cubicBezTo>
                  <a:pt x="9303" y="5077"/>
                  <a:pt x="9303" y="4889"/>
                  <a:pt x="9248" y="4701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531812" y="3244139"/>
            <a:ext cx="779767" cy="365125"/>
          </a:xfrm>
        </p:spPr>
        <p:txBody>
          <a:bodyPr/>
          <a:lstStyle/>
          <a:p>
            <a:pPr>
              <a:defRPr/>
            </a:pPr>
            <a:fld id="{2C926422-965B-4884-A64B-9C42DF2FD31C}" type="slidenum">
              <a:rPr lang="fr-CA" smtClean="0"/>
              <a:pPr>
                <a:defRPr/>
              </a:pPr>
              <a:t>‹N°›</a:t>
            </a:fld>
            <a:endParaRPr lang="fr-CA"/>
          </a:p>
        </p:txBody>
      </p:sp>
    </p:spTree>
    <p:extLst>
      <p:ext uri="{BB962C8B-B14F-4D97-AF65-F5344CB8AC3E}">
        <p14:creationId xmlns:p14="http://schemas.microsoft.com/office/powerpoint/2010/main" val="2037414663"/>
      </p:ext>
    </p:extLst>
  </p:cSld>
  <p:clrMapOvr>
    <a:masterClrMapping/>
  </p:clrMapOvr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woObj" preserve="1">
  <p:cSld name="Deux contenu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Title 7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/>
              <a:t>Modifiez le style du titre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2589212" y="2133600"/>
            <a:ext cx="4313864" cy="3777622"/>
          </a:xfrm>
        </p:spPr>
        <p:txBody>
          <a:bodyPr>
            <a:normAutofit/>
          </a:bodyPr>
          <a:lstStyle/>
          <a:p>
            <a:pPr lvl="0"/>
            <a:r>
              <a:rPr lang="fr-FR"/>
              <a:t>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7190747" y="2126222"/>
            <a:ext cx="4313864" cy="3777622"/>
          </a:xfrm>
        </p:spPr>
        <p:txBody>
          <a:bodyPr>
            <a:normAutofit/>
          </a:bodyPr>
          <a:lstStyle/>
          <a:p>
            <a:pPr lvl="0"/>
            <a:r>
              <a:rPr lang="fr-FR"/>
              <a:t>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>
              <a:defRPr/>
            </a:pPr>
            <a:fld id="{5DCA70BD-3527-4208-A47B-553FF2717B41}" type="datetimeFigureOut">
              <a:rPr lang="fr-CA" smtClean="0"/>
              <a:pPr>
                <a:defRPr/>
              </a:pPr>
              <a:t>2019-03-27</a:t>
            </a:fld>
            <a:endParaRPr lang="fr-CA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endParaRPr lang="fr-CA"/>
          </a:p>
        </p:txBody>
      </p:sp>
      <p:sp>
        <p:nvSpPr>
          <p:cNvPr id="10" name="Freeform 11"/>
          <p:cNvSpPr/>
          <p:nvPr/>
        </p:nvSpPr>
        <p:spPr bwMode="auto">
          <a:xfrm flipV="1">
            <a:off x="-4189" y="714375"/>
            <a:ext cx="1588527" cy="507297"/>
          </a:xfrm>
          <a:custGeom>
            <a:avLst/>
            <a:gdLst/>
            <a:ahLst/>
            <a:cxnLst/>
            <a:rect l="l" t="t" r="r" b="b"/>
            <a:pathLst>
              <a:path w="9248" h="10000">
                <a:moveTo>
                  <a:pt x="9248" y="4701"/>
                </a:moveTo>
                <a:lnTo>
                  <a:pt x="7915" y="188"/>
                </a:lnTo>
                <a:cubicBezTo>
                  <a:pt x="7906" y="156"/>
                  <a:pt x="7895" y="126"/>
                  <a:pt x="7886" y="94"/>
                </a:cubicBezTo>
                <a:cubicBezTo>
                  <a:pt x="7859" y="0"/>
                  <a:pt x="7831" y="0"/>
                  <a:pt x="7803" y="0"/>
                </a:cubicBezTo>
                <a:lnTo>
                  <a:pt x="7275" y="0"/>
                </a:lnTo>
                <a:lnTo>
                  <a:pt x="0" y="70"/>
                </a:lnTo>
                <a:cubicBezTo>
                  <a:pt x="8" y="3380"/>
                  <a:pt x="17" y="6690"/>
                  <a:pt x="25" y="10000"/>
                </a:cubicBezTo>
                <a:lnTo>
                  <a:pt x="7275" y="9966"/>
                </a:lnTo>
                <a:lnTo>
                  <a:pt x="7803" y="9966"/>
                </a:lnTo>
                <a:cubicBezTo>
                  <a:pt x="7831" y="9966"/>
                  <a:pt x="7859" y="9872"/>
                  <a:pt x="7886" y="9872"/>
                </a:cubicBezTo>
                <a:cubicBezTo>
                  <a:pt x="7886" y="9778"/>
                  <a:pt x="7915" y="9778"/>
                  <a:pt x="7915" y="9778"/>
                </a:cubicBezTo>
                <a:lnTo>
                  <a:pt x="9248" y="5265"/>
                </a:lnTo>
                <a:cubicBezTo>
                  <a:pt x="9303" y="5077"/>
                  <a:pt x="9303" y="4889"/>
                  <a:pt x="9248" y="4701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</p:sp>
      <p:sp>
        <p:nvSpPr>
          <p:cNvPr id="11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531812" y="787782"/>
            <a:ext cx="779767" cy="365125"/>
          </a:xfrm>
        </p:spPr>
        <p:txBody>
          <a:bodyPr/>
          <a:lstStyle/>
          <a:p>
            <a:pPr>
              <a:defRPr/>
            </a:pPr>
            <a:fld id="{10422C88-8F38-4D2F-9003-29124BBCACF6}" type="slidenum">
              <a:rPr lang="fr-CA" smtClean="0"/>
              <a:pPr>
                <a:defRPr/>
              </a:pPr>
              <a:t>‹N°›</a:t>
            </a:fld>
            <a:endParaRPr lang="fr-CA"/>
          </a:p>
        </p:txBody>
      </p:sp>
    </p:spTree>
    <p:extLst>
      <p:ext uri="{BB962C8B-B14F-4D97-AF65-F5344CB8AC3E}">
        <p14:creationId xmlns:p14="http://schemas.microsoft.com/office/powerpoint/2010/main" val="4172272393"/>
      </p:ext>
    </p:extLst>
  </p:cSld>
  <p:clrMapOvr>
    <a:masterClrMapping/>
  </p:clrMapOvr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woTxTwoObj" preserve="1">
  <p:cSld name="Compara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Title 9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/>
              <a:t>Modifiez le style du titre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2939373" y="1972703"/>
            <a:ext cx="3992732" cy="576262"/>
          </a:xfrm>
        </p:spPr>
        <p:txBody>
          <a:bodyPr anchor="b">
            <a:noAutofit/>
          </a:bodyPr>
          <a:lstStyle>
            <a:lvl1pPr marL="0" indent="0">
              <a:buNone/>
              <a:defRPr sz="2400" b="0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fr-FR"/>
              <a:t>Modifier les styles du texte du masque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2589212" y="2548966"/>
            <a:ext cx="4342893" cy="3354060"/>
          </a:xfrm>
        </p:spPr>
        <p:txBody>
          <a:bodyPr>
            <a:normAutofit/>
          </a:bodyPr>
          <a:lstStyle/>
          <a:p>
            <a:pPr lvl="0"/>
            <a:r>
              <a:rPr lang="fr-FR"/>
              <a:t>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7506629" y="1969475"/>
            <a:ext cx="3999001" cy="576262"/>
          </a:xfrm>
        </p:spPr>
        <p:txBody>
          <a:bodyPr anchor="b">
            <a:noAutofit/>
          </a:bodyPr>
          <a:lstStyle>
            <a:lvl1pPr marL="0" indent="0">
              <a:buNone/>
              <a:defRPr sz="2400" b="0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fr-FR"/>
              <a:t>Modifier les styles du texte du masque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7166957" y="2545738"/>
            <a:ext cx="4338674" cy="3354060"/>
          </a:xfrm>
        </p:spPr>
        <p:txBody>
          <a:bodyPr>
            <a:normAutofit/>
          </a:bodyPr>
          <a:lstStyle/>
          <a:p>
            <a:pPr lvl="0"/>
            <a:r>
              <a:rPr lang="fr-FR"/>
              <a:t>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>
              <a:defRPr/>
            </a:pPr>
            <a:fld id="{080EEC87-130F-44C6-91E0-91AE23785D9C}" type="datetimeFigureOut">
              <a:rPr lang="fr-CA" smtClean="0"/>
              <a:pPr>
                <a:defRPr/>
              </a:pPr>
              <a:t>2019-03-27</a:t>
            </a:fld>
            <a:endParaRPr lang="fr-CA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endParaRPr lang="fr-CA"/>
          </a:p>
        </p:txBody>
      </p:sp>
      <p:sp>
        <p:nvSpPr>
          <p:cNvPr id="12" name="Freeform 11"/>
          <p:cNvSpPr/>
          <p:nvPr/>
        </p:nvSpPr>
        <p:spPr bwMode="auto">
          <a:xfrm flipV="1">
            <a:off x="-4189" y="714375"/>
            <a:ext cx="1588527" cy="507297"/>
          </a:xfrm>
          <a:custGeom>
            <a:avLst/>
            <a:gdLst/>
            <a:ahLst/>
            <a:cxnLst/>
            <a:rect l="l" t="t" r="r" b="b"/>
            <a:pathLst>
              <a:path w="9248" h="10000">
                <a:moveTo>
                  <a:pt x="9248" y="4701"/>
                </a:moveTo>
                <a:lnTo>
                  <a:pt x="7915" y="188"/>
                </a:lnTo>
                <a:cubicBezTo>
                  <a:pt x="7906" y="156"/>
                  <a:pt x="7895" y="126"/>
                  <a:pt x="7886" y="94"/>
                </a:cubicBezTo>
                <a:cubicBezTo>
                  <a:pt x="7859" y="0"/>
                  <a:pt x="7831" y="0"/>
                  <a:pt x="7803" y="0"/>
                </a:cubicBezTo>
                <a:lnTo>
                  <a:pt x="7275" y="0"/>
                </a:lnTo>
                <a:lnTo>
                  <a:pt x="0" y="70"/>
                </a:lnTo>
                <a:cubicBezTo>
                  <a:pt x="8" y="3380"/>
                  <a:pt x="17" y="6690"/>
                  <a:pt x="25" y="10000"/>
                </a:cubicBezTo>
                <a:lnTo>
                  <a:pt x="7275" y="9966"/>
                </a:lnTo>
                <a:lnTo>
                  <a:pt x="7803" y="9966"/>
                </a:lnTo>
                <a:cubicBezTo>
                  <a:pt x="7831" y="9966"/>
                  <a:pt x="7859" y="9872"/>
                  <a:pt x="7886" y="9872"/>
                </a:cubicBezTo>
                <a:cubicBezTo>
                  <a:pt x="7886" y="9778"/>
                  <a:pt x="7915" y="9778"/>
                  <a:pt x="7915" y="9778"/>
                </a:cubicBezTo>
                <a:lnTo>
                  <a:pt x="9248" y="5265"/>
                </a:lnTo>
                <a:cubicBezTo>
                  <a:pt x="9303" y="5077"/>
                  <a:pt x="9303" y="4889"/>
                  <a:pt x="9248" y="4701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</p:sp>
      <p:sp>
        <p:nvSpPr>
          <p:cNvPr id="13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531812" y="787782"/>
            <a:ext cx="779767" cy="365125"/>
          </a:xfrm>
        </p:spPr>
        <p:txBody>
          <a:bodyPr/>
          <a:lstStyle/>
          <a:p>
            <a:pPr>
              <a:defRPr/>
            </a:pPr>
            <a:fld id="{AE94E904-D6A0-4204-AA05-AF8DAFEFC281}" type="slidenum">
              <a:rPr lang="fr-CA" smtClean="0"/>
              <a:pPr>
                <a:defRPr/>
              </a:pPr>
              <a:t>‹N°›</a:t>
            </a:fld>
            <a:endParaRPr lang="fr-CA"/>
          </a:p>
        </p:txBody>
      </p:sp>
    </p:spTree>
    <p:extLst>
      <p:ext uri="{BB962C8B-B14F-4D97-AF65-F5344CB8AC3E}">
        <p14:creationId xmlns:p14="http://schemas.microsoft.com/office/powerpoint/2010/main" val="3194458079"/>
      </p:ext>
    </p:extLst>
  </p:cSld>
  <p:clrMapOvr>
    <a:masterClrMapping/>
  </p:clrMapOvr>
</p:sldLayout>
</file>

<file path=ppt/slideLayouts/slideLayout17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Only" preserve="1">
  <p:cSld name="Titre seu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/>
              <a:t>Modifiez le style du titre</a:t>
            </a:r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>
              <a:defRPr/>
            </a:pPr>
            <a:fld id="{F3C9D00A-E229-4B48-ADE7-F929955F2E8E}" type="datetimeFigureOut">
              <a:rPr lang="fr-CA" smtClean="0"/>
              <a:pPr>
                <a:defRPr/>
              </a:pPr>
              <a:t>2019-03-27</a:t>
            </a:fld>
            <a:endParaRPr lang="fr-CA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endParaRPr lang="fr-CA"/>
          </a:p>
        </p:txBody>
      </p:sp>
      <p:sp>
        <p:nvSpPr>
          <p:cNvPr id="7" name="Freeform 11"/>
          <p:cNvSpPr/>
          <p:nvPr/>
        </p:nvSpPr>
        <p:spPr bwMode="auto">
          <a:xfrm flipV="1">
            <a:off x="-4189" y="714375"/>
            <a:ext cx="1588527" cy="507297"/>
          </a:xfrm>
          <a:custGeom>
            <a:avLst/>
            <a:gdLst/>
            <a:ahLst/>
            <a:cxnLst/>
            <a:rect l="l" t="t" r="r" b="b"/>
            <a:pathLst>
              <a:path w="9248" h="10000">
                <a:moveTo>
                  <a:pt x="9248" y="4701"/>
                </a:moveTo>
                <a:lnTo>
                  <a:pt x="7915" y="188"/>
                </a:lnTo>
                <a:cubicBezTo>
                  <a:pt x="7906" y="156"/>
                  <a:pt x="7895" y="126"/>
                  <a:pt x="7886" y="94"/>
                </a:cubicBezTo>
                <a:cubicBezTo>
                  <a:pt x="7859" y="0"/>
                  <a:pt x="7831" y="0"/>
                  <a:pt x="7803" y="0"/>
                </a:cubicBezTo>
                <a:lnTo>
                  <a:pt x="7275" y="0"/>
                </a:lnTo>
                <a:lnTo>
                  <a:pt x="0" y="70"/>
                </a:lnTo>
                <a:cubicBezTo>
                  <a:pt x="8" y="3380"/>
                  <a:pt x="17" y="6690"/>
                  <a:pt x="25" y="10000"/>
                </a:cubicBezTo>
                <a:lnTo>
                  <a:pt x="7275" y="9966"/>
                </a:lnTo>
                <a:lnTo>
                  <a:pt x="7803" y="9966"/>
                </a:lnTo>
                <a:cubicBezTo>
                  <a:pt x="7831" y="9966"/>
                  <a:pt x="7859" y="9872"/>
                  <a:pt x="7886" y="9872"/>
                </a:cubicBezTo>
                <a:cubicBezTo>
                  <a:pt x="7886" y="9778"/>
                  <a:pt x="7915" y="9778"/>
                  <a:pt x="7915" y="9778"/>
                </a:cubicBezTo>
                <a:lnTo>
                  <a:pt x="9248" y="5265"/>
                </a:lnTo>
                <a:cubicBezTo>
                  <a:pt x="9303" y="5077"/>
                  <a:pt x="9303" y="4889"/>
                  <a:pt x="9248" y="4701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5446F4D9-3CCF-404D-AF62-F43AEF3E6843}" type="slidenum">
              <a:rPr lang="fr-CA" smtClean="0"/>
              <a:pPr>
                <a:defRPr/>
              </a:pPr>
              <a:t>‹N°›</a:t>
            </a:fld>
            <a:endParaRPr lang="fr-CA"/>
          </a:p>
        </p:txBody>
      </p:sp>
    </p:spTree>
    <p:extLst>
      <p:ext uri="{BB962C8B-B14F-4D97-AF65-F5344CB8AC3E}">
        <p14:creationId xmlns:p14="http://schemas.microsoft.com/office/powerpoint/2010/main" val="325512875"/>
      </p:ext>
    </p:extLst>
  </p:cSld>
  <p:clrMapOvr>
    <a:masterClrMapping/>
  </p:clrMapOvr>
</p:sldLayout>
</file>

<file path=ppt/slideLayouts/slideLayout18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blank" preserve="1">
  <p:cSld name="V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>
              <a:defRPr/>
            </a:pPr>
            <a:fld id="{B076D926-7993-4384-9695-9E59C04FD6DE}" type="datetimeFigureOut">
              <a:rPr lang="fr-CA" smtClean="0"/>
              <a:pPr>
                <a:defRPr/>
              </a:pPr>
              <a:t>2019-03-27</a:t>
            </a:fld>
            <a:endParaRPr lang="fr-CA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endParaRPr lang="fr-CA"/>
          </a:p>
        </p:txBody>
      </p:sp>
      <p:sp>
        <p:nvSpPr>
          <p:cNvPr id="6" name="Freeform 11"/>
          <p:cNvSpPr/>
          <p:nvPr/>
        </p:nvSpPr>
        <p:spPr bwMode="auto">
          <a:xfrm flipV="1">
            <a:off x="-4189" y="714375"/>
            <a:ext cx="1588527" cy="507297"/>
          </a:xfrm>
          <a:custGeom>
            <a:avLst/>
            <a:gdLst/>
            <a:ahLst/>
            <a:cxnLst/>
            <a:rect l="l" t="t" r="r" b="b"/>
            <a:pathLst>
              <a:path w="9248" h="10000">
                <a:moveTo>
                  <a:pt x="9248" y="4701"/>
                </a:moveTo>
                <a:lnTo>
                  <a:pt x="7915" y="188"/>
                </a:lnTo>
                <a:cubicBezTo>
                  <a:pt x="7906" y="156"/>
                  <a:pt x="7895" y="126"/>
                  <a:pt x="7886" y="94"/>
                </a:cubicBezTo>
                <a:cubicBezTo>
                  <a:pt x="7859" y="0"/>
                  <a:pt x="7831" y="0"/>
                  <a:pt x="7803" y="0"/>
                </a:cubicBezTo>
                <a:lnTo>
                  <a:pt x="7275" y="0"/>
                </a:lnTo>
                <a:lnTo>
                  <a:pt x="0" y="70"/>
                </a:lnTo>
                <a:cubicBezTo>
                  <a:pt x="8" y="3380"/>
                  <a:pt x="17" y="6690"/>
                  <a:pt x="25" y="10000"/>
                </a:cubicBezTo>
                <a:lnTo>
                  <a:pt x="7275" y="9966"/>
                </a:lnTo>
                <a:lnTo>
                  <a:pt x="7803" y="9966"/>
                </a:lnTo>
                <a:cubicBezTo>
                  <a:pt x="7831" y="9966"/>
                  <a:pt x="7859" y="9872"/>
                  <a:pt x="7886" y="9872"/>
                </a:cubicBezTo>
                <a:cubicBezTo>
                  <a:pt x="7886" y="9778"/>
                  <a:pt x="7915" y="9778"/>
                  <a:pt x="7915" y="9778"/>
                </a:cubicBezTo>
                <a:lnTo>
                  <a:pt x="9248" y="5265"/>
                </a:lnTo>
                <a:cubicBezTo>
                  <a:pt x="9303" y="5077"/>
                  <a:pt x="9303" y="4889"/>
                  <a:pt x="9248" y="4701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2BE8A152-20D2-4886-9EAD-106F4C210305}" type="slidenum">
              <a:rPr lang="fr-CA" smtClean="0"/>
              <a:pPr>
                <a:defRPr/>
              </a:pPr>
              <a:t>‹N°›</a:t>
            </a:fld>
            <a:endParaRPr lang="fr-CA"/>
          </a:p>
        </p:txBody>
      </p:sp>
    </p:spTree>
    <p:extLst>
      <p:ext uri="{BB962C8B-B14F-4D97-AF65-F5344CB8AC3E}">
        <p14:creationId xmlns:p14="http://schemas.microsoft.com/office/powerpoint/2010/main" val="4279444730"/>
      </p:ext>
    </p:extLst>
  </p:cSld>
  <p:clrMapOvr>
    <a:masterClrMapping/>
  </p:clrMapOvr>
</p:sldLayout>
</file>

<file path=ppt/slideLayouts/slideLayout19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objTx" preserve="1">
  <p:cSld name="Contenu avec légen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589212" y="446088"/>
            <a:ext cx="3505199" cy="976312"/>
          </a:xfrm>
        </p:spPr>
        <p:txBody>
          <a:bodyPr anchor="b"/>
          <a:lstStyle>
            <a:lvl1pPr algn="l">
              <a:defRPr sz="2000" b="0"/>
            </a:lvl1pPr>
          </a:lstStyle>
          <a:p>
            <a:r>
              <a:rPr lang="fr-FR"/>
              <a:t>Modifiez le style du titre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6323012" y="446088"/>
            <a:ext cx="5181600" cy="5414963"/>
          </a:xfrm>
        </p:spPr>
        <p:txBody>
          <a:bodyPr anchor="ctr">
            <a:normAutofit/>
          </a:bodyPr>
          <a:lstStyle/>
          <a:p>
            <a:pPr lvl="0"/>
            <a:r>
              <a:rPr lang="fr-FR"/>
              <a:t>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2589212" y="1598613"/>
            <a:ext cx="3505199" cy="4262436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fr-FR"/>
              <a:t>Modifier les styles du texte du masque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>
              <a:defRPr/>
            </a:pPr>
            <a:fld id="{32A5597C-FC87-47D8-AB4A-A98C65944E66}" type="datetimeFigureOut">
              <a:rPr lang="fr-CA" smtClean="0"/>
              <a:pPr>
                <a:defRPr/>
              </a:pPr>
              <a:t>2019-03-27</a:t>
            </a:fld>
            <a:endParaRPr lang="fr-CA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endParaRPr lang="fr-CA"/>
          </a:p>
        </p:txBody>
      </p:sp>
      <p:sp>
        <p:nvSpPr>
          <p:cNvPr id="9" name="Freeform 11"/>
          <p:cNvSpPr/>
          <p:nvPr/>
        </p:nvSpPr>
        <p:spPr bwMode="auto">
          <a:xfrm flipV="1">
            <a:off x="-4189" y="714375"/>
            <a:ext cx="1588527" cy="507297"/>
          </a:xfrm>
          <a:custGeom>
            <a:avLst/>
            <a:gdLst/>
            <a:ahLst/>
            <a:cxnLst/>
            <a:rect l="l" t="t" r="r" b="b"/>
            <a:pathLst>
              <a:path w="9248" h="10000">
                <a:moveTo>
                  <a:pt x="9248" y="4701"/>
                </a:moveTo>
                <a:lnTo>
                  <a:pt x="7915" y="188"/>
                </a:lnTo>
                <a:cubicBezTo>
                  <a:pt x="7906" y="156"/>
                  <a:pt x="7895" y="126"/>
                  <a:pt x="7886" y="94"/>
                </a:cubicBezTo>
                <a:cubicBezTo>
                  <a:pt x="7859" y="0"/>
                  <a:pt x="7831" y="0"/>
                  <a:pt x="7803" y="0"/>
                </a:cubicBezTo>
                <a:lnTo>
                  <a:pt x="7275" y="0"/>
                </a:lnTo>
                <a:lnTo>
                  <a:pt x="0" y="70"/>
                </a:lnTo>
                <a:cubicBezTo>
                  <a:pt x="8" y="3380"/>
                  <a:pt x="17" y="6690"/>
                  <a:pt x="25" y="10000"/>
                </a:cubicBezTo>
                <a:lnTo>
                  <a:pt x="7275" y="9966"/>
                </a:lnTo>
                <a:lnTo>
                  <a:pt x="7803" y="9966"/>
                </a:lnTo>
                <a:cubicBezTo>
                  <a:pt x="7831" y="9966"/>
                  <a:pt x="7859" y="9872"/>
                  <a:pt x="7886" y="9872"/>
                </a:cubicBezTo>
                <a:cubicBezTo>
                  <a:pt x="7886" y="9778"/>
                  <a:pt x="7915" y="9778"/>
                  <a:pt x="7915" y="9778"/>
                </a:cubicBezTo>
                <a:lnTo>
                  <a:pt x="9248" y="5265"/>
                </a:lnTo>
                <a:cubicBezTo>
                  <a:pt x="9303" y="5077"/>
                  <a:pt x="9303" y="4889"/>
                  <a:pt x="9248" y="4701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1015BCBB-D9C2-4217-8472-84DE84026525}" type="slidenum">
              <a:rPr lang="fr-CA" smtClean="0"/>
              <a:pPr>
                <a:defRPr/>
              </a:pPr>
              <a:t>‹N°›</a:t>
            </a:fld>
            <a:endParaRPr lang="fr-CA"/>
          </a:p>
        </p:txBody>
      </p:sp>
    </p:spTree>
    <p:extLst>
      <p:ext uri="{BB962C8B-B14F-4D97-AF65-F5344CB8AC3E}">
        <p14:creationId xmlns:p14="http://schemas.microsoft.com/office/powerpoint/2010/main" val="1085897124"/>
      </p:ext>
    </p:extLst>
  </p:cSld>
  <p:clrMapOvr>
    <a:masterClrMapping/>
  </p:clrMapOvr>
</p:sldLayout>
</file>

<file path=ppt/slideLayouts/slideLayout20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picTx" preserve="1">
  <p:cSld name="Image avec légen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589213" y="4800600"/>
            <a:ext cx="8915400" cy="566738"/>
          </a:xfrm>
        </p:spPr>
        <p:txBody>
          <a:bodyPr anchor="b">
            <a:normAutofit/>
          </a:bodyPr>
          <a:lstStyle>
            <a:lvl1pPr algn="l">
              <a:defRPr sz="2400" b="0"/>
            </a:lvl1pPr>
          </a:lstStyle>
          <a:p>
            <a:r>
              <a:rPr lang="fr-FR"/>
              <a:t>Modifiez le style du titre</a:t>
            </a:r>
            <a:endParaRPr lang="en-US" dirty="0"/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2589212" y="634965"/>
            <a:ext cx="8915400" cy="3854970"/>
          </a:xfrm>
        </p:spPr>
        <p:txBody>
          <a:bodyPr anchor="t">
            <a:normAutofit/>
          </a:bodyPr>
          <a:lstStyle>
            <a:lvl1pPr marL="0" indent="0" algn="ctr">
              <a:buNone/>
              <a:defRPr sz="1600"/>
            </a:lvl1pPr>
            <a:lvl2pPr marL="457200" indent="0">
              <a:buNone/>
              <a:defRPr sz="1600"/>
            </a:lvl2pPr>
            <a:lvl3pPr marL="914400" indent="0">
              <a:buNone/>
              <a:defRPr sz="1600"/>
            </a:lvl3pPr>
            <a:lvl4pPr marL="1371600" indent="0">
              <a:buNone/>
              <a:defRPr sz="1600"/>
            </a:lvl4pPr>
            <a:lvl5pPr marL="1828800" indent="0">
              <a:buNone/>
              <a:defRPr sz="1600"/>
            </a:lvl5pPr>
            <a:lvl6pPr marL="2286000" indent="0">
              <a:buNone/>
              <a:defRPr sz="1600"/>
            </a:lvl6pPr>
            <a:lvl7pPr marL="2743200" indent="0">
              <a:buNone/>
              <a:defRPr sz="1600"/>
            </a:lvl7pPr>
            <a:lvl8pPr marL="3200400" indent="0">
              <a:buNone/>
              <a:defRPr sz="1600"/>
            </a:lvl8pPr>
            <a:lvl9pPr marL="3657600" indent="0">
              <a:buNone/>
              <a:defRPr sz="1600"/>
            </a:lvl9pPr>
          </a:lstStyle>
          <a:p>
            <a:r>
              <a:rPr lang="fr-FR"/>
              <a:t>Cliquez sur l'icône pour ajouter une image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2589213" y="5367338"/>
            <a:ext cx="8915400" cy="493712"/>
          </a:xfrm>
        </p:spPr>
        <p:txBody>
          <a:bodyPr>
            <a:normAutofit/>
          </a:bodyPr>
          <a:lstStyle>
            <a:lvl1pPr marL="0" indent="0">
              <a:buNone/>
              <a:defRPr sz="12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fr-FR"/>
              <a:t>Modifier les styles du texte du masque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>
              <a:defRPr/>
            </a:pPr>
            <a:fld id="{11744B62-3B9C-4A6C-9540-FCDD87AD3363}" type="datetimeFigureOut">
              <a:rPr lang="fr-CA" smtClean="0"/>
              <a:pPr>
                <a:defRPr/>
              </a:pPr>
              <a:t>2019-03-27</a:t>
            </a:fld>
            <a:endParaRPr lang="fr-CA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endParaRPr lang="fr-CA"/>
          </a:p>
        </p:txBody>
      </p:sp>
      <p:sp>
        <p:nvSpPr>
          <p:cNvPr id="9" name="Freeform 11"/>
          <p:cNvSpPr/>
          <p:nvPr/>
        </p:nvSpPr>
        <p:spPr bwMode="auto">
          <a:xfrm flipV="1">
            <a:off x="-4189" y="4911725"/>
            <a:ext cx="1588527" cy="507297"/>
          </a:xfrm>
          <a:custGeom>
            <a:avLst/>
            <a:gdLst/>
            <a:ahLst/>
            <a:cxnLst/>
            <a:rect l="l" t="t" r="r" b="b"/>
            <a:pathLst>
              <a:path w="9248" h="10000">
                <a:moveTo>
                  <a:pt x="9248" y="4701"/>
                </a:moveTo>
                <a:lnTo>
                  <a:pt x="7915" y="188"/>
                </a:lnTo>
                <a:cubicBezTo>
                  <a:pt x="7906" y="156"/>
                  <a:pt x="7895" y="126"/>
                  <a:pt x="7886" y="94"/>
                </a:cubicBezTo>
                <a:cubicBezTo>
                  <a:pt x="7859" y="0"/>
                  <a:pt x="7831" y="0"/>
                  <a:pt x="7803" y="0"/>
                </a:cubicBezTo>
                <a:lnTo>
                  <a:pt x="7275" y="0"/>
                </a:lnTo>
                <a:lnTo>
                  <a:pt x="0" y="70"/>
                </a:lnTo>
                <a:cubicBezTo>
                  <a:pt x="8" y="3380"/>
                  <a:pt x="17" y="6690"/>
                  <a:pt x="25" y="10000"/>
                </a:cubicBezTo>
                <a:lnTo>
                  <a:pt x="7275" y="9966"/>
                </a:lnTo>
                <a:lnTo>
                  <a:pt x="7803" y="9966"/>
                </a:lnTo>
                <a:cubicBezTo>
                  <a:pt x="7831" y="9966"/>
                  <a:pt x="7859" y="9872"/>
                  <a:pt x="7886" y="9872"/>
                </a:cubicBezTo>
                <a:cubicBezTo>
                  <a:pt x="7886" y="9778"/>
                  <a:pt x="7915" y="9778"/>
                  <a:pt x="7915" y="9778"/>
                </a:cubicBezTo>
                <a:lnTo>
                  <a:pt x="9248" y="5265"/>
                </a:lnTo>
                <a:cubicBezTo>
                  <a:pt x="9303" y="5077"/>
                  <a:pt x="9303" y="4889"/>
                  <a:pt x="9248" y="4701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>
          <a:xfrm>
            <a:off x="531812" y="4983087"/>
            <a:ext cx="779767" cy="365125"/>
          </a:xfrm>
        </p:spPr>
        <p:txBody>
          <a:bodyPr/>
          <a:lstStyle/>
          <a:p>
            <a:pPr>
              <a:defRPr/>
            </a:pPr>
            <a:fld id="{8482F3A4-BC1C-4C4D-B7C6-3634F08771F1}" type="slidenum">
              <a:rPr lang="fr-CA" smtClean="0"/>
              <a:pPr>
                <a:defRPr/>
              </a:pPr>
              <a:t>‹N°›</a:t>
            </a:fld>
            <a:endParaRPr lang="fr-CA"/>
          </a:p>
        </p:txBody>
      </p:sp>
    </p:spTree>
    <p:extLst>
      <p:ext uri="{BB962C8B-B14F-4D97-AF65-F5344CB8AC3E}">
        <p14:creationId xmlns:p14="http://schemas.microsoft.com/office/powerpoint/2010/main" val="1454091734"/>
      </p:ext>
    </p:extLst>
  </p:cSld>
  <p:clrMapOvr>
    <a:masterClrMapping/>
  </p:clrMapOvr>
</p:sldLayout>
</file>

<file path=ppt/slideLayouts/slideLayout2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>
  <p:cSld name="Titre et légen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589212" y="609600"/>
            <a:ext cx="8915399" cy="3117040"/>
          </a:xfrm>
        </p:spPr>
        <p:txBody>
          <a:bodyPr anchor="ctr">
            <a:normAutofit/>
          </a:bodyPr>
          <a:lstStyle>
            <a:lvl1pPr algn="l">
              <a:defRPr sz="4800" b="0" cap="none"/>
            </a:lvl1pPr>
          </a:lstStyle>
          <a:p>
            <a:r>
              <a:rPr lang="fr-FR"/>
              <a:t>Modifiez le style du titre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2589212" y="4354046"/>
            <a:ext cx="8915399" cy="1555864"/>
          </a:xfrm>
        </p:spPr>
        <p:txBody>
          <a:bodyPr anchor="ctr">
            <a:normAutofit/>
          </a:bodyPr>
          <a:lstStyle>
            <a:lvl1pPr marL="0" indent="0" algn="l">
              <a:buNone/>
              <a:defRPr sz="1800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fr-FR"/>
              <a:t>Modifier les styles du texte du masque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>
              <a:defRPr/>
            </a:pPr>
            <a:fld id="{4560F7B1-7154-493A-91AA-6388634D7347}" type="datetimeFigureOut">
              <a:rPr lang="fr-CA" smtClean="0"/>
              <a:pPr>
                <a:defRPr/>
              </a:pPr>
              <a:t>2019-03-27</a:t>
            </a:fld>
            <a:endParaRPr lang="fr-CA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endParaRPr lang="fr-CA"/>
          </a:p>
        </p:txBody>
      </p:sp>
      <p:sp>
        <p:nvSpPr>
          <p:cNvPr id="9" name="Freeform 11"/>
          <p:cNvSpPr/>
          <p:nvPr/>
        </p:nvSpPr>
        <p:spPr bwMode="auto">
          <a:xfrm flipV="1">
            <a:off x="-4189" y="3178175"/>
            <a:ext cx="1588527" cy="507297"/>
          </a:xfrm>
          <a:custGeom>
            <a:avLst/>
            <a:gdLst/>
            <a:ahLst/>
            <a:cxnLst/>
            <a:rect l="l" t="t" r="r" b="b"/>
            <a:pathLst>
              <a:path w="9248" h="10000">
                <a:moveTo>
                  <a:pt x="9248" y="4701"/>
                </a:moveTo>
                <a:lnTo>
                  <a:pt x="7915" y="188"/>
                </a:lnTo>
                <a:cubicBezTo>
                  <a:pt x="7906" y="156"/>
                  <a:pt x="7895" y="126"/>
                  <a:pt x="7886" y="94"/>
                </a:cubicBezTo>
                <a:cubicBezTo>
                  <a:pt x="7859" y="0"/>
                  <a:pt x="7831" y="0"/>
                  <a:pt x="7803" y="0"/>
                </a:cubicBezTo>
                <a:lnTo>
                  <a:pt x="7275" y="0"/>
                </a:lnTo>
                <a:lnTo>
                  <a:pt x="0" y="70"/>
                </a:lnTo>
                <a:cubicBezTo>
                  <a:pt x="8" y="3380"/>
                  <a:pt x="17" y="6690"/>
                  <a:pt x="25" y="10000"/>
                </a:cubicBezTo>
                <a:lnTo>
                  <a:pt x="7275" y="9966"/>
                </a:lnTo>
                <a:lnTo>
                  <a:pt x="7803" y="9966"/>
                </a:lnTo>
                <a:cubicBezTo>
                  <a:pt x="7831" y="9966"/>
                  <a:pt x="7859" y="9872"/>
                  <a:pt x="7886" y="9872"/>
                </a:cubicBezTo>
                <a:cubicBezTo>
                  <a:pt x="7886" y="9778"/>
                  <a:pt x="7915" y="9778"/>
                  <a:pt x="7915" y="9778"/>
                </a:cubicBezTo>
                <a:lnTo>
                  <a:pt x="9248" y="5265"/>
                </a:lnTo>
                <a:cubicBezTo>
                  <a:pt x="9303" y="5077"/>
                  <a:pt x="9303" y="4889"/>
                  <a:pt x="9248" y="4701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531812" y="3244139"/>
            <a:ext cx="779767" cy="365125"/>
          </a:xfrm>
        </p:spPr>
        <p:txBody>
          <a:bodyPr/>
          <a:lstStyle/>
          <a:p>
            <a:pPr>
              <a:defRPr/>
            </a:pPr>
            <a:fld id="{C45C9163-E28C-4BC1-AF84-EAE60B16C5ED}" type="slidenum">
              <a:rPr lang="fr-CA" smtClean="0"/>
              <a:pPr>
                <a:defRPr/>
              </a:pPr>
              <a:t>‹N°›</a:t>
            </a:fld>
            <a:endParaRPr lang="fr-CA"/>
          </a:p>
        </p:txBody>
      </p:sp>
    </p:spTree>
    <p:extLst>
      <p:ext uri="{BB962C8B-B14F-4D97-AF65-F5344CB8AC3E}">
        <p14:creationId xmlns:p14="http://schemas.microsoft.com/office/powerpoint/2010/main" val="3685227093"/>
      </p:ext>
    </p:extLst>
  </p:cSld>
  <p:clrMapOvr>
    <a:masterClrMapping/>
  </p:clrMapOvr>
</p:sldLayout>
</file>

<file path=ppt/slideLayouts/slideLayout22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>
  <p:cSld name="Citation avec légen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849949" y="609600"/>
            <a:ext cx="8393926" cy="2895600"/>
          </a:xfrm>
        </p:spPr>
        <p:txBody>
          <a:bodyPr anchor="ctr">
            <a:normAutofit/>
          </a:bodyPr>
          <a:lstStyle>
            <a:lvl1pPr algn="l">
              <a:defRPr sz="4800" b="0" cap="none"/>
            </a:lvl1pPr>
          </a:lstStyle>
          <a:p>
            <a:r>
              <a:rPr lang="fr-FR"/>
              <a:t>Modifiez le style du titre</a:t>
            </a:r>
            <a:endParaRPr lang="en-US" dirty="0"/>
          </a:p>
        </p:txBody>
      </p:sp>
      <p:sp>
        <p:nvSpPr>
          <p:cNvPr id="13" name="Text Placeholder 9"/>
          <p:cNvSpPr>
            <a:spLocks noGrp="1"/>
          </p:cNvSpPr>
          <p:nvPr>
            <p:ph type="body" sz="quarter" idx="13"/>
          </p:nvPr>
        </p:nvSpPr>
        <p:spPr>
          <a:xfrm>
            <a:off x="3275012" y="3505200"/>
            <a:ext cx="7536554" cy="381000"/>
          </a:xfrm>
        </p:spPr>
        <p:txBody>
          <a:bodyPr anchor="ctr">
            <a:noAutofit/>
          </a:bodyPr>
          <a:lstStyle>
            <a:lvl1pPr marL="0" indent="0">
              <a:buFontTx/>
              <a:buNone/>
              <a:defRPr sz="1600">
                <a:solidFill>
                  <a:schemeClr val="tx1">
                    <a:lumMod val="50000"/>
                    <a:lumOff val="50000"/>
                  </a:schemeClr>
                </a:solidFill>
              </a:defRPr>
            </a:lvl1pPr>
            <a:lvl2pPr marL="457200" indent="0">
              <a:buFontTx/>
              <a:buNone/>
              <a:defRPr/>
            </a:lvl2pPr>
            <a:lvl3pPr marL="914400" indent="0">
              <a:buFontTx/>
              <a:buNone/>
              <a:defRPr/>
            </a:lvl3pPr>
            <a:lvl4pPr marL="1371600" indent="0">
              <a:buFontTx/>
              <a:buNone/>
              <a:defRPr/>
            </a:lvl4pPr>
            <a:lvl5pPr marL="1828800" indent="0">
              <a:buFontTx/>
              <a:buNone/>
              <a:defRPr/>
            </a:lvl5pPr>
          </a:lstStyle>
          <a:p>
            <a:pPr lvl="0"/>
            <a:r>
              <a:rPr lang="fr-FR"/>
              <a:t>Modifier les styles du texte du masque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2589212" y="4354046"/>
            <a:ext cx="8915399" cy="1555864"/>
          </a:xfrm>
        </p:spPr>
        <p:txBody>
          <a:bodyPr anchor="ctr">
            <a:normAutofit/>
          </a:bodyPr>
          <a:lstStyle>
            <a:lvl1pPr marL="0" indent="0" algn="l">
              <a:buNone/>
              <a:defRPr sz="1800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fr-FR"/>
              <a:t>Modifier les styles du texte du masque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>
              <a:defRPr/>
            </a:pPr>
            <a:fld id="{4560F7B1-7154-493A-91AA-6388634D7347}" type="datetimeFigureOut">
              <a:rPr lang="fr-CA" smtClean="0"/>
              <a:pPr>
                <a:defRPr/>
              </a:pPr>
              <a:t>2019-03-27</a:t>
            </a:fld>
            <a:endParaRPr lang="fr-CA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endParaRPr lang="fr-CA"/>
          </a:p>
        </p:txBody>
      </p:sp>
      <p:sp>
        <p:nvSpPr>
          <p:cNvPr id="11" name="Freeform 11"/>
          <p:cNvSpPr/>
          <p:nvPr/>
        </p:nvSpPr>
        <p:spPr bwMode="auto">
          <a:xfrm flipV="1">
            <a:off x="-4189" y="3178175"/>
            <a:ext cx="1588527" cy="507297"/>
          </a:xfrm>
          <a:custGeom>
            <a:avLst/>
            <a:gdLst/>
            <a:ahLst/>
            <a:cxnLst/>
            <a:rect l="l" t="t" r="r" b="b"/>
            <a:pathLst>
              <a:path w="9248" h="10000">
                <a:moveTo>
                  <a:pt x="9248" y="4701"/>
                </a:moveTo>
                <a:lnTo>
                  <a:pt x="7915" y="188"/>
                </a:lnTo>
                <a:cubicBezTo>
                  <a:pt x="7906" y="156"/>
                  <a:pt x="7895" y="126"/>
                  <a:pt x="7886" y="94"/>
                </a:cubicBezTo>
                <a:cubicBezTo>
                  <a:pt x="7859" y="0"/>
                  <a:pt x="7831" y="0"/>
                  <a:pt x="7803" y="0"/>
                </a:cubicBezTo>
                <a:lnTo>
                  <a:pt x="7275" y="0"/>
                </a:lnTo>
                <a:lnTo>
                  <a:pt x="0" y="70"/>
                </a:lnTo>
                <a:cubicBezTo>
                  <a:pt x="8" y="3380"/>
                  <a:pt x="17" y="6690"/>
                  <a:pt x="25" y="10000"/>
                </a:cubicBezTo>
                <a:lnTo>
                  <a:pt x="7275" y="9966"/>
                </a:lnTo>
                <a:lnTo>
                  <a:pt x="7803" y="9966"/>
                </a:lnTo>
                <a:cubicBezTo>
                  <a:pt x="7831" y="9966"/>
                  <a:pt x="7859" y="9872"/>
                  <a:pt x="7886" y="9872"/>
                </a:cubicBezTo>
                <a:cubicBezTo>
                  <a:pt x="7886" y="9778"/>
                  <a:pt x="7915" y="9778"/>
                  <a:pt x="7915" y="9778"/>
                </a:cubicBezTo>
                <a:lnTo>
                  <a:pt x="9248" y="5265"/>
                </a:lnTo>
                <a:cubicBezTo>
                  <a:pt x="9303" y="5077"/>
                  <a:pt x="9303" y="4889"/>
                  <a:pt x="9248" y="4701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531812" y="3244139"/>
            <a:ext cx="779767" cy="365125"/>
          </a:xfrm>
        </p:spPr>
        <p:txBody>
          <a:bodyPr/>
          <a:lstStyle/>
          <a:p>
            <a:pPr>
              <a:defRPr/>
            </a:pPr>
            <a:fld id="{C45C9163-E28C-4BC1-AF84-EAE60B16C5ED}" type="slidenum">
              <a:rPr lang="fr-CA" smtClean="0"/>
              <a:pPr>
                <a:defRPr/>
              </a:pPr>
              <a:t>‹N°›</a:t>
            </a:fld>
            <a:endParaRPr lang="fr-CA"/>
          </a:p>
        </p:txBody>
      </p:sp>
      <p:sp>
        <p:nvSpPr>
          <p:cNvPr id="14" name="TextBox 13"/>
          <p:cNvSpPr txBox="1"/>
          <p:nvPr/>
        </p:nvSpPr>
        <p:spPr>
          <a:xfrm>
            <a:off x="2467652" y="648005"/>
            <a:ext cx="609600" cy="584776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/>
          <a:p>
            <a:pPr lvl="0"/>
            <a:r>
              <a:rPr lang="en-US" sz="8000" baseline="0" dirty="0">
                <a:ln w="3175" cmpd="sng">
                  <a:noFill/>
                </a:ln>
                <a:solidFill>
                  <a:schemeClr val="accent1"/>
                </a:solidFill>
                <a:effectLst/>
                <a:latin typeface="Arial"/>
              </a:rPr>
              <a:t>“</a:t>
            </a:r>
          </a:p>
        </p:txBody>
      </p:sp>
      <p:sp>
        <p:nvSpPr>
          <p:cNvPr id="15" name="TextBox 14"/>
          <p:cNvSpPr txBox="1"/>
          <p:nvPr/>
        </p:nvSpPr>
        <p:spPr>
          <a:xfrm>
            <a:off x="11114852" y="2905306"/>
            <a:ext cx="609600" cy="584776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/>
          <a:p>
            <a:pPr lvl="0"/>
            <a:r>
              <a:rPr lang="en-US" sz="8000" baseline="0" dirty="0">
                <a:ln w="3175" cmpd="sng">
                  <a:noFill/>
                </a:ln>
                <a:solidFill>
                  <a:schemeClr val="accent1"/>
                </a:solidFill>
                <a:effectLst/>
                <a:latin typeface="Arial"/>
              </a:rPr>
              <a:t>”</a:t>
            </a:r>
          </a:p>
        </p:txBody>
      </p:sp>
    </p:spTree>
    <p:extLst>
      <p:ext uri="{BB962C8B-B14F-4D97-AF65-F5344CB8AC3E}">
        <p14:creationId xmlns:p14="http://schemas.microsoft.com/office/powerpoint/2010/main" val="2098035403"/>
      </p:ext>
    </p:extLst>
  </p:cSld>
  <p:clrMapOvr>
    <a:masterClrMapping/>
  </p:clrMapOvr>
</p:sldLayout>
</file>

<file path=ppt/slideLayouts/slideLayout23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>
  <p:cSld name="Carte nom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589213" y="2438400"/>
            <a:ext cx="8915400" cy="2724845"/>
          </a:xfrm>
        </p:spPr>
        <p:txBody>
          <a:bodyPr anchor="b">
            <a:normAutofit/>
          </a:bodyPr>
          <a:lstStyle>
            <a:lvl1pPr algn="l">
              <a:defRPr sz="4800" b="0"/>
            </a:lvl1pPr>
          </a:lstStyle>
          <a:p>
            <a:r>
              <a:rPr lang="fr-FR"/>
              <a:t>Modifiez le style du titre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2589213" y="5181600"/>
            <a:ext cx="8915400" cy="729622"/>
          </a:xfrm>
        </p:spPr>
        <p:txBody>
          <a:bodyPr vert="horz" lIns="91440" tIns="45720" rIns="91440" bIns="45720" rtlCol="0" anchor="t">
            <a:normAutofit/>
          </a:bodyPr>
          <a:lstStyle>
            <a:lvl1pPr>
              <a:buNone/>
              <a:defRPr lang="en-US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</a:lstStyle>
          <a:p>
            <a:pPr marL="0" lvl="0" indent="0">
              <a:buNone/>
            </a:pPr>
            <a:r>
              <a:rPr lang="fr-FR"/>
              <a:t>Modifier les styles du texte du masque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>
              <a:defRPr/>
            </a:pPr>
            <a:fld id="{4560F7B1-7154-493A-91AA-6388634D7347}" type="datetimeFigureOut">
              <a:rPr lang="fr-CA" smtClean="0"/>
              <a:pPr>
                <a:defRPr/>
              </a:pPr>
              <a:t>2019-03-27</a:t>
            </a:fld>
            <a:endParaRPr lang="fr-CA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endParaRPr lang="fr-CA"/>
          </a:p>
        </p:txBody>
      </p:sp>
      <p:sp>
        <p:nvSpPr>
          <p:cNvPr id="9" name="Freeform 11"/>
          <p:cNvSpPr/>
          <p:nvPr/>
        </p:nvSpPr>
        <p:spPr bwMode="auto">
          <a:xfrm flipV="1">
            <a:off x="-4189" y="4911725"/>
            <a:ext cx="1588527" cy="507297"/>
          </a:xfrm>
          <a:custGeom>
            <a:avLst/>
            <a:gdLst/>
            <a:ahLst/>
            <a:cxnLst/>
            <a:rect l="l" t="t" r="r" b="b"/>
            <a:pathLst>
              <a:path w="9248" h="10000">
                <a:moveTo>
                  <a:pt x="9248" y="4701"/>
                </a:moveTo>
                <a:lnTo>
                  <a:pt x="7915" y="188"/>
                </a:lnTo>
                <a:cubicBezTo>
                  <a:pt x="7906" y="156"/>
                  <a:pt x="7895" y="126"/>
                  <a:pt x="7886" y="94"/>
                </a:cubicBezTo>
                <a:cubicBezTo>
                  <a:pt x="7859" y="0"/>
                  <a:pt x="7831" y="0"/>
                  <a:pt x="7803" y="0"/>
                </a:cubicBezTo>
                <a:lnTo>
                  <a:pt x="7275" y="0"/>
                </a:lnTo>
                <a:lnTo>
                  <a:pt x="0" y="70"/>
                </a:lnTo>
                <a:cubicBezTo>
                  <a:pt x="8" y="3380"/>
                  <a:pt x="17" y="6690"/>
                  <a:pt x="25" y="10000"/>
                </a:cubicBezTo>
                <a:lnTo>
                  <a:pt x="7275" y="9966"/>
                </a:lnTo>
                <a:lnTo>
                  <a:pt x="7803" y="9966"/>
                </a:lnTo>
                <a:cubicBezTo>
                  <a:pt x="7831" y="9966"/>
                  <a:pt x="7859" y="9872"/>
                  <a:pt x="7886" y="9872"/>
                </a:cubicBezTo>
                <a:cubicBezTo>
                  <a:pt x="7886" y="9778"/>
                  <a:pt x="7915" y="9778"/>
                  <a:pt x="7915" y="9778"/>
                </a:cubicBezTo>
                <a:lnTo>
                  <a:pt x="9248" y="5265"/>
                </a:lnTo>
                <a:cubicBezTo>
                  <a:pt x="9303" y="5077"/>
                  <a:pt x="9303" y="4889"/>
                  <a:pt x="9248" y="4701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>
          <a:xfrm>
            <a:off x="531812" y="4983087"/>
            <a:ext cx="779767" cy="365125"/>
          </a:xfrm>
        </p:spPr>
        <p:txBody>
          <a:bodyPr/>
          <a:lstStyle/>
          <a:p>
            <a:pPr>
              <a:defRPr/>
            </a:pPr>
            <a:fld id="{C45C9163-E28C-4BC1-AF84-EAE60B16C5ED}" type="slidenum">
              <a:rPr lang="fr-CA" smtClean="0"/>
              <a:pPr>
                <a:defRPr/>
              </a:pPr>
              <a:t>‹N°›</a:t>
            </a:fld>
            <a:endParaRPr lang="fr-CA"/>
          </a:p>
        </p:txBody>
      </p:sp>
    </p:spTree>
    <p:extLst>
      <p:ext uri="{BB962C8B-B14F-4D97-AF65-F5344CB8AC3E}">
        <p14:creationId xmlns:p14="http://schemas.microsoft.com/office/powerpoint/2010/main" val="1493663161"/>
      </p:ext>
    </p:extLst>
  </p:cSld>
  <p:clrMapOvr>
    <a:masterClrMapping/>
  </p:clrMapOvr>
</p:sldLayout>
</file>

<file path=ppt/slideLayouts/slideLayout24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>
  <p:cSld name="Carte nom cita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" name="Title 1"/>
          <p:cNvSpPr>
            <a:spLocks noGrp="1"/>
          </p:cNvSpPr>
          <p:nvPr>
            <p:ph type="title"/>
          </p:nvPr>
        </p:nvSpPr>
        <p:spPr>
          <a:xfrm>
            <a:off x="2849949" y="609600"/>
            <a:ext cx="8393926" cy="2895600"/>
          </a:xfrm>
        </p:spPr>
        <p:txBody>
          <a:bodyPr anchor="ctr">
            <a:normAutofit/>
          </a:bodyPr>
          <a:lstStyle>
            <a:lvl1pPr algn="l">
              <a:defRPr sz="4800" b="0" cap="none"/>
            </a:lvl1pPr>
          </a:lstStyle>
          <a:p>
            <a:r>
              <a:rPr lang="fr-FR"/>
              <a:t>Modifiez le style du titre</a:t>
            </a:r>
            <a:endParaRPr lang="en-US" dirty="0"/>
          </a:p>
        </p:txBody>
      </p:sp>
      <p:sp>
        <p:nvSpPr>
          <p:cNvPr id="21" name="Text Placeholder 9"/>
          <p:cNvSpPr>
            <a:spLocks noGrp="1"/>
          </p:cNvSpPr>
          <p:nvPr>
            <p:ph type="body" sz="quarter" idx="13"/>
          </p:nvPr>
        </p:nvSpPr>
        <p:spPr>
          <a:xfrm>
            <a:off x="2589212" y="4343400"/>
            <a:ext cx="8915400" cy="838200"/>
          </a:xfrm>
        </p:spPr>
        <p:txBody>
          <a:bodyPr anchor="b">
            <a:noAutofit/>
          </a:bodyPr>
          <a:lstStyle>
            <a:lvl1pPr marL="0" indent="0">
              <a:buFontTx/>
              <a:buNone/>
              <a:defRPr sz="2400">
                <a:solidFill>
                  <a:schemeClr val="accent1"/>
                </a:solidFill>
              </a:defRPr>
            </a:lvl1pPr>
            <a:lvl2pPr marL="457200" indent="0">
              <a:buFontTx/>
              <a:buNone/>
              <a:defRPr/>
            </a:lvl2pPr>
            <a:lvl3pPr marL="914400" indent="0">
              <a:buFontTx/>
              <a:buNone/>
              <a:defRPr/>
            </a:lvl3pPr>
            <a:lvl4pPr marL="1371600" indent="0">
              <a:buFontTx/>
              <a:buNone/>
              <a:defRPr/>
            </a:lvl4pPr>
            <a:lvl5pPr marL="1828800" indent="0">
              <a:buFontTx/>
              <a:buNone/>
              <a:defRPr/>
            </a:lvl5pPr>
          </a:lstStyle>
          <a:p>
            <a:pPr lvl="0"/>
            <a:r>
              <a:rPr lang="fr-FR"/>
              <a:t>Modifier les styles du texte du masque</a:t>
            </a:r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2589213" y="5181600"/>
            <a:ext cx="8915400" cy="729622"/>
          </a:xfrm>
        </p:spPr>
        <p:txBody>
          <a:bodyPr vert="horz" lIns="91440" tIns="45720" rIns="91440" bIns="45720" rtlCol="0" anchor="t">
            <a:normAutofit/>
          </a:bodyPr>
          <a:lstStyle>
            <a:lvl1pPr>
              <a:buNone/>
              <a:defRPr lang="en-US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</a:lstStyle>
          <a:p>
            <a:pPr marL="0" lvl="0" indent="0">
              <a:buNone/>
            </a:pPr>
            <a:r>
              <a:rPr lang="fr-FR"/>
              <a:t>Modifier les styles du texte du masque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>
              <a:defRPr/>
            </a:pPr>
            <a:fld id="{4560F7B1-7154-493A-91AA-6388634D7347}" type="datetimeFigureOut">
              <a:rPr lang="fr-CA" smtClean="0"/>
              <a:pPr>
                <a:defRPr/>
              </a:pPr>
              <a:t>2019-03-27</a:t>
            </a:fld>
            <a:endParaRPr lang="fr-CA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endParaRPr lang="fr-CA"/>
          </a:p>
        </p:txBody>
      </p:sp>
      <p:sp>
        <p:nvSpPr>
          <p:cNvPr id="11" name="Freeform 11"/>
          <p:cNvSpPr/>
          <p:nvPr/>
        </p:nvSpPr>
        <p:spPr bwMode="auto">
          <a:xfrm flipV="1">
            <a:off x="-4189" y="4911725"/>
            <a:ext cx="1588527" cy="507297"/>
          </a:xfrm>
          <a:custGeom>
            <a:avLst/>
            <a:gdLst/>
            <a:ahLst/>
            <a:cxnLst/>
            <a:rect l="l" t="t" r="r" b="b"/>
            <a:pathLst>
              <a:path w="9248" h="10000">
                <a:moveTo>
                  <a:pt x="9248" y="4701"/>
                </a:moveTo>
                <a:lnTo>
                  <a:pt x="7915" y="188"/>
                </a:lnTo>
                <a:cubicBezTo>
                  <a:pt x="7906" y="156"/>
                  <a:pt x="7895" y="126"/>
                  <a:pt x="7886" y="94"/>
                </a:cubicBezTo>
                <a:cubicBezTo>
                  <a:pt x="7859" y="0"/>
                  <a:pt x="7831" y="0"/>
                  <a:pt x="7803" y="0"/>
                </a:cubicBezTo>
                <a:lnTo>
                  <a:pt x="7275" y="0"/>
                </a:lnTo>
                <a:lnTo>
                  <a:pt x="0" y="70"/>
                </a:lnTo>
                <a:cubicBezTo>
                  <a:pt x="8" y="3380"/>
                  <a:pt x="17" y="6690"/>
                  <a:pt x="25" y="10000"/>
                </a:cubicBezTo>
                <a:lnTo>
                  <a:pt x="7275" y="9966"/>
                </a:lnTo>
                <a:lnTo>
                  <a:pt x="7803" y="9966"/>
                </a:lnTo>
                <a:cubicBezTo>
                  <a:pt x="7831" y="9966"/>
                  <a:pt x="7859" y="9872"/>
                  <a:pt x="7886" y="9872"/>
                </a:cubicBezTo>
                <a:cubicBezTo>
                  <a:pt x="7886" y="9778"/>
                  <a:pt x="7915" y="9778"/>
                  <a:pt x="7915" y="9778"/>
                </a:cubicBezTo>
                <a:lnTo>
                  <a:pt x="9248" y="5265"/>
                </a:lnTo>
                <a:cubicBezTo>
                  <a:pt x="9303" y="5077"/>
                  <a:pt x="9303" y="4889"/>
                  <a:pt x="9248" y="4701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>
          <a:xfrm>
            <a:off x="531812" y="4983087"/>
            <a:ext cx="779767" cy="365125"/>
          </a:xfrm>
        </p:spPr>
        <p:txBody>
          <a:bodyPr/>
          <a:lstStyle/>
          <a:p>
            <a:pPr>
              <a:defRPr/>
            </a:pPr>
            <a:fld id="{C45C9163-E28C-4BC1-AF84-EAE60B16C5ED}" type="slidenum">
              <a:rPr lang="fr-CA" smtClean="0"/>
              <a:pPr>
                <a:defRPr/>
              </a:pPr>
              <a:t>‹N°›</a:t>
            </a:fld>
            <a:endParaRPr lang="fr-CA"/>
          </a:p>
        </p:txBody>
      </p:sp>
      <p:sp>
        <p:nvSpPr>
          <p:cNvPr id="17" name="TextBox 16"/>
          <p:cNvSpPr txBox="1"/>
          <p:nvPr/>
        </p:nvSpPr>
        <p:spPr>
          <a:xfrm>
            <a:off x="2467652" y="648005"/>
            <a:ext cx="609600" cy="584776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/>
          <a:p>
            <a:pPr lvl="0"/>
            <a:r>
              <a:rPr lang="en-US" sz="8000" baseline="0" dirty="0">
                <a:ln w="3175" cmpd="sng">
                  <a:noFill/>
                </a:ln>
                <a:solidFill>
                  <a:schemeClr val="accent1"/>
                </a:solidFill>
                <a:effectLst/>
                <a:latin typeface="Arial"/>
              </a:rPr>
              <a:t>“</a:t>
            </a:r>
          </a:p>
        </p:txBody>
      </p:sp>
      <p:sp>
        <p:nvSpPr>
          <p:cNvPr id="18" name="TextBox 17"/>
          <p:cNvSpPr txBox="1"/>
          <p:nvPr/>
        </p:nvSpPr>
        <p:spPr>
          <a:xfrm>
            <a:off x="11114852" y="2905306"/>
            <a:ext cx="609600" cy="584776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/>
          <a:p>
            <a:pPr lvl="0"/>
            <a:r>
              <a:rPr lang="en-US" sz="8000" baseline="0" dirty="0">
                <a:ln w="3175" cmpd="sng">
                  <a:noFill/>
                </a:ln>
                <a:solidFill>
                  <a:schemeClr val="accent1"/>
                </a:solidFill>
                <a:effectLst/>
                <a:latin typeface="Arial"/>
              </a:rPr>
              <a:t>”</a:t>
            </a:r>
          </a:p>
        </p:txBody>
      </p:sp>
    </p:spTree>
    <p:extLst>
      <p:ext uri="{BB962C8B-B14F-4D97-AF65-F5344CB8AC3E}">
        <p14:creationId xmlns:p14="http://schemas.microsoft.com/office/powerpoint/2010/main" val="4011866865"/>
      </p:ext>
    </p:extLst>
  </p:cSld>
  <p:clrMapOvr>
    <a:masterClrMapping/>
  </p:clrMapOvr>
</p:sldLayout>
</file>

<file path=ppt/slideLayouts/slideLayout25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>
  <p:cSld name="Vrai ou faux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589212" y="627407"/>
            <a:ext cx="8915399" cy="2880020"/>
          </a:xfrm>
        </p:spPr>
        <p:txBody>
          <a:bodyPr anchor="ctr">
            <a:normAutofit/>
          </a:bodyPr>
          <a:lstStyle>
            <a:lvl1pPr algn="l">
              <a:defRPr sz="4800" b="0"/>
            </a:lvl1pPr>
          </a:lstStyle>
          <a:p>
            <a:r>
              <a:rPr lang="fr-FR"/>
              <a:t>Modifiez le style du titre</a:t>
            </a:r>
            <a:endParaRPr lang="en-US" dirty="0"/>
          </a:p>
        </p:txBody>
      </p:sp>
      <p:sp>
        <p:nvSpPr>
          <p:cNvPr id="21" name="Text Placeholder 9"/>
          <p:cNvSpPr>
            <a:spLocks noGrp="1"/>
          </p:cNvSpPr>
          <p:nvPr>
            <p:ph type="body" sz="quarter" idx="13"/>
          </p:nvPr>
        </p:nvSpPr>
        <p:spPr>
          <a:xfrm>
            <a:off x="2589212" y="4343400"/>
            <a:ext cx="8915400" cy="838200"/>
          </a:xfrm>
        </p:spPr>
        <p:txBody>
          <a:bodyPr anchor="b">
            <a:noAutofit/>
          </a:bodyPr>
          <a:lstStyle>
            <a:lvl1pPr marL="0" indent="0">
              <a:buFontTx/>
              <a:buNone/>
              <a:defRPr sz="2400">
                <a:solidFill>
                  <a:schemeClr val="accent1"/>
                </a:solidFill>
              </a:defRPr>
            </a:lvl1pPr>
            <a:lvl2pPr marL="457200" indent="0">
              <a:buFontTx/>
              <a:buNone/>
              <a:defRPr/>
            </a:lvl2pPr>
            <a:lvl3pPr marL="914400" indent="0">
              <a:buFontTx/>
              <a:buNone/>
              <a:defRPr/>
            </a:lvl3pPr>
            <a:lvl4pPr marL="1371600" indent="0">
              <a:buFontTx/>
              <a:buNone/>
              <a:defRPr/>
            </a:lvl4pPr>
            <a:lvl5pPr marL="1828800" indent="0">
              <a:buFontTx/>
              <a:buNone/>
              <a:defRPr/>
            </a:lvl5pPr>
          </a:lstStyle>
          <a:p>
            <a:pPr lvl="0"/>
            <a:r>
              <a:rPr lang="fr-FR"/>
              <a:t>Modifier les styles du texte du masque</a:t>
            </a:r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2589213" y="5181600"/>
            <a:ext cx="8915400" cy="729622"/>
          </a:xfrm>
        </p:spPr>
        <p:txBody>
          <a:bodyPr vert="horz" lIns="91440" tIns="45720" rIns="91440" bIns="45720" rtlCol="0" anchor="t">
            <a:normAutofit/>
          </a:bodyPr>
          <a:lstStyle>
            <a:lvl1pPr>
              <a:buNone/>
              <a:defRPr lang="en-US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</a:lstStyle>
          <a:p>
            <a:pPr marL="0" lvl="0" indent="0">
              <a:buNone/>
            </a:pPr>
            <a:r>
              <a:rPr lang="fr-FR"/>
              <a:t>Modifier les styles du texte du masque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>
              <a:defRPr/>
            </a:pPr>
            <a:fld id="{4560F7B1-7154-493A-91AA-6388634D7347}" type="datetimeFigureOut">
              <a:rPr lang="fr-CA" smtClean="0"/>
              <a:pPr>
                <a:defRPr/>
              </a:pPr>
              <a:t>2019-03-27</a:t>
            </a:fld>
            <a:endParaRPr lang="fr-CA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endParaRPr lang="fr-CA"/>
          </a:p>
        </p:txBody>
      </p:sp>
      <p:sp>
        <p:nvSpPr>
          <p:cNvPr id="9" name="Freeform 11"/>
          <p:cNvSpPr/>
          <p:nvPr/>
        </p:nvSpPr>
        <p:spPr bwMode="auto">
          <a:xfrm flipV="1">
            <a:off x="-4189" y="4911725"/>
            <a:ext cx="1588527" cy="507297"/>
          </a:xfrm>
          <a:custGeom>
            <a:avLst/>
            <a:gdLst/>
            <a:ahLst/>
            <a:cxnLst/>
            <a:rect l="l" t="t" r="r" b="b"/>
            <a:pathLst>
              <a:path w="9248" h="10000">
                <a:moveTo>
                  <a:pt x="9248" y="4701"/>
                </a:moveTo>
                <a:lnTo>
                  <a:pt x="7915" y="188"/>
                </a:lnTo>
                <a:cubicBezTo>
                  <a:pt x="7906" y="156"/>
                  <a:pt x="7895" y="126"/>
                  <a:pt x="7886" y="94"/>
                </a:cubicBezTo>
                <a:cubicBezTo>
                  <a:pt x="7859" y="0"/>
                  <a:pt x="7831" y="0"/>
                  <a:pt x="7803" y="0"/>
                </a:cubicBezTo>
                <a:lnTo>
                  <a:pt x="7275" y="0"/>
                </a:lnTo>
                <a:lnTo>
                  <a:pt x="0" y="70"/>
                </a:lnTo>
                <a:cubicBezTo>
                  <a:pt x="8" y="3380"/>
                  <a:pt x="17" y="6690"/>
                  <a:pt x="25" y="10000"/>
                </a:cubicBezTo>
                <a:lnTo>
                  <a:pt x="7275" y="9966"/>
                </a:lnTo>
                <a:lnTo>
                  <a:pt x="7803" y="9966"/>
                </a:lnTo>
                <a:cubicBezTo>
                  <a:pt x="7831" y="9966"/>
                  <a:pt x="7859" y="9872"/>
                  <a:pt x="7886" y="9872"/>
                </a:cubicBezTo>
                <a:cubicBezTo>
                  <a:pt x="7886" y="9778"/>
                  <a:pt x="7915" y="9778"/>
                  <a:pt x="7915" y="9778"/>
                </a:cubicBezTo>
                <a:lnTo>
                  <a:pt x="9248" y="5265"/>
                </a:lnTo>
                <a:cubicBezTo>
                  <a:pt x="9303" y="5077"/>
                  <a:pt x="9303" y="4889"/>
                  <a:pt x="9248" y="4701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>
          <a:xfrm>
            <a:off x="531812" y="4983087"/>
            <a:ext cx="779767" cy="365125"/>
          </a:xfrm>
        </p:spPr>
        <p:txBody>
          <a:bodyPr/>
          <a:lstStyle/>
          <a:p>
            <a:pPr>
              <a:defRPr/>
            </a:pPr>
            <a:fld id="{C45C9163-E28C-4BC1-AF84-EAE60B16C5ED}" type="slidenum">
              <a:rPr lang="fr-CA" smtClean="0"/>
              <a:pPr>
                <a:defRPr/>
              </a:pPr>
              <a:t>‹N°›</a:t>
            </a:fld>
            <a:endParaRPr lang="fr-CA"/>
          </a:p>
        </p:txBody>
      </p:sp>
    </p:spTree>
    <p:extLst>
      <p:ext uri="{BB962C8B-B14F-4D97-AF65-F5344CB8AC3E}">
        <p14:creationId xmlns:p14="http://schemas.microsoft.com/office/powerpoint/2010/main" val="938480780"/>
      </p:ext>
    </p:extLst>
  </p:cSld>
  <p:clrMapOvr>
    <a:masterClrMapping/>
  </p:clrMapOvr>
</p:sldLayout>
</file>

<file path=ppt/slideLayouts/slideLayout26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vertTx" preserve="1">
  <p:cSld name="Titre et texte vertica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/>
              <a:t>Modifiez le style du titre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 anchor="t"/>
          <a:lstStyle/>
          <a:p>
            <a:pPr lvl="0"/>
            <a:r>
              <a:rPr lang="fr-FR"/>
              <a:t>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>
              <a:defRPr/>
            </a:pPr>
            <a:fld id="{C907B4D1-80A3-410C-94AC-305CA588FEEC}" type="datetimeFigureOut">
              <a:rPr lang="fr-CA" smtClean="0"/>
              <a:pPr>
                <a:defRPr/>
              </a:pPr>
              <a:t>2019-03-27</a:t>
            </a:fld>
            <a:endParaRPr lang="fr-CA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endParaRPr lang="fr-CA"/>
          </a:p>
        </p:txBody>
      </p:sp>
      <p:sp>
        <p:nvSpPr>
          <p:cNvPr id="8" name="Freeform 11"/>
          <p:cNvSpPr/>
          <p:nvPr/>
        </p:nvSpPr>
        <p:spPr bwMode="auto">
          <a:xfrm flipV="1">
            <a:off x="-4189" y="714375"/>
            <a:ext cx="1588527" cy="507297"/>
          </a:xfrm>
          <a:custGeom>
            <a:avLst/>
            <a:gdLst/>
            <a:ahLst/>
            <a:cxnLst/>
            <a:rect l="l" t="t" r="r" b="b"/>
            <a:pathLst>
              <a:path w="9248" h="10000">
                <a:moveTo>
                  <a:pt x="9248" y="4701"/>
                </a:moveTo>
                <a:lnTo>
                  <a:pt x="7915" y="188"/>
                </a:lnTo>
                <a:cubicBezTo>
                  <a:pt x="7906" y="156"/>
                  <a:pt x="7895" y="126"/>
                  <a:pt x="7886" y="94"/>
                </a:cubicBezTo>
                <a:cubicBezTo>
                  <a:pt x="7859" y="0"/>
                  <a:pt x="7831" y="0"/>
                  <a:pt x="7803" y="0"/>
                </a:cubicBezTo>
                <a:lnTo>
                  <a:pt x="7275" y="0"/>
                </a:lnTo>
                <a:lnTo>
                  <a:pt x="0" y="70"/>
                </a:lnTo>
                <a:cubicBezTo>
                  <a:pt x="8" y="3380"/>
                  <a:pt x="17" y="6690"/>
                  <a:pt x="25" y="10000"/>
                </a:cubicBezTo>
                <a:lnTo>
                  <a:pt x="7275" y="9966"/>
                </a:lnTo>
                <a:lnTo>
                  <a:pt x="7803" y="9966"/>
                </a:lnTo>
                <a:cubicBezTo>
                  <a:pt x="7831" y="9966"/>
                  <a:pt x="7859" y="9872"/>
                  <a:pt x="7886" y="9872"/>
                </a:cubicBezTo>
                <a:cubicBezTo>
                  <a:pt x="7886" y="9778"/>
                  <a:pt x="7915" y="9778"/>
                  <a:pt x="7915" y="9778"/>
                </a:cubicBezTo>
                <a:lnTo>
                  <a:pt x="9248" y="5265"/>
                </a:lnTo>
                <a:cubicBezTo>
                  <a:pt x="9303" y="5077"/>
                  <a:pt x="9303" y="4889"/>
                  <a:pt x="9248" y="4701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F99CF58F-9F0E-446C-B2A0-04E5F65653BD}" type="slidenum">
              <a:rPr lang="fr-CA" smtClean="0"/>
              <a:pPr>
                <a:defRPr/>
              </a:pPr>
              <a:t>‹N°›</a:t>
            </a:fld>
            <a:endParaRPr lang="fr-CA"/>
          </a:p>
        </p:txBody>
      </p:sp>
    </p:spTree>
    <p:extLst>
      <p:ext uri="{BB962C8B-B14F-4D97-AF65-F5344CB8AC3E}">
        <p14:creationId xmlns:p14="http://schemas.microsoft.com/office/powerpoint/2010/main" val="2857956886"/>
      </p:ext>
    </p:extLst>
  </p:cSld>
  <p:clrMapOvr>
    <a:masterClrMapping/>
  </p:clrMapOvr>
</p:sldLayout>
</file>

<file path=ppt/slideLayouts/slideLayout27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vertTitleAndTx" preserve="1">
  <p:cSld name="Titre vertical et text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9294812" y="627405"/>
            <a:ext cx="2207601" cy="5283817"/>
          </a:xfrm>
        </p:spPr>
        <p:txBody>
          <a:bodyPr vert="eaVert" anchor="ctr"/>
          <a:lstStyle/>
          <a:p>
            <a:r>
              <a:rPr lang="fr-FR"/>
              <a:t>Modifiez le style du titre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2589212" y="627405"/>
            <a:ext cx="6477000" cy="5283817"/>
          </a:xfrm>
        </p:spPr>
        <p:txBody>
          <a:bodyPr vert="eaVert"/>
          <a:lstStyle/>
          <a:p>
            <a:pPr lvl="0"/>
            <a:r>
              <a:rPr lang="fr-FR"/>
              <a:t>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>
              <a:defRPr/>
            </a:pPr>
            <a:fld id="{52CDC682-3304-470C-B996-DE604DE87262}" type="datetimeFigureOut">
              <a:rPr lang="fr-CA" smtClean="0"/>
              <a:pPr>
                <a:defRPr/>
              </a:pPr>
              <a:t>2019-03-27</a:t>
            </a:fld>
            <a:endParaRPr lang="fr-CA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endParaRPr lang="fr-CA"/>
          </a:p>
        </p:txBody>
      </p:sp>
      <p:sp>
        <p:nvSpPr>
          <p:cNvPr id="8" name="Freeform 11"/>
          <p:cNvSpPr/>
          <p:nvPr/>
        </p:nvSpPr>
        <p:spPr bwMode="auto">
          <a:xfrm flipV="1">
            <a:off x="-4189" y="714375"/>
            <a:ext cx="1588527" cy="507297"/>
          </a:xfrm>
          <a:custGeom>
            <a:avLst/>
            <a:gdLst/>
            <a:ahLst/>
            <a:cxnLst/>
            <a:rect l="l" t="t" r="r" b="b"/>
            <a:pathLst>
              <a:path w="9248" h="10000">
                <a:moveTo>
                  <a:pt x="9248" y="4701"/>
                </a:moveTo>
                <a:lnTo>
                  <a:pt x="7915" y="188"/>
                </a:lnTo>
                <a:cubicBezTo>
                  <a:pt x="7906" y="156"/>
                  <a:pt x="7895" y="126"/>
                  <a:pt x="7886" y="94"/>
                </a:cubicBezTo>
                <a:cubicBezTo>
                  <a:pt x="7859" y="0"/>
                  <a:pt x="7831" y="0"/>
                  <a:pt x="7803" y="0"/>
                </a:cubicBezTo>
                <a:lnTo>
                  <a:pt x="7275" y="0"/>
                </a:lnTo>
                <a:lnTo>
                  <a:pt x="0" y="70"/>
                </a:lnTo>
                <a:cubicBezTo>
                  <a:pt x="8" y="3380"/>
                  <a:pt x="17" y="6690"/>
                  <a:pt x="25" y="10000"/>
                </a:cubicBezTo>
                <a:lnTo>
                  <a:pt x="7275" y="9966"/>
                </a:lnTo>
                <a:lnTo>
                  <a:pt x="7803" y="9966"/>
                </a:lnTo>
                <a:cubicBezTo>
                  <a:pt x="7831" y="9966"/>
                  <a:pt x="7859" y="9872"/>
                  <a:pt x="7886" y="9872"/>
                </a:cubicBezTo>
                <a:cubicBezTo>
                  <a:pt x="7886" y="9778"/>
                  <a:pt x="7915" y="9778"/>
                  <a:pt x="7915" y="9778"/>
                </a:cubicBezTo>
                <a:lnTo>
                  <a:pt x="9248" y="5265"/>
                </a:lnTo>
                <a:cubicBezTo>
                  <a:pt x="9303" y="5077"/>
                  <a:pt x="9303" y="4889"/>
                  <a:pt x="9248" y="4701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BDBBECA2-7C80-41D0-9133-0F91E53FC950}" type="slidenum">
              <a:rPr lang="fr-CA" smtClean="0"/>
              <a:pPr>
                <a:defRPr/>
              </a:pPr>
              <a:t>‹N°›</a:t>
            </a:fld>
            <a:endParaRPr lang="fr-CA"/>
          </a:p>
        </p:txBody>
      </p:sp>
    </p:spTree>
    <p:extLst>
      <p:ext uri="{BB962C8B-B14F-4D97-AF65-F5344CB8AC3E}">
        <p14:creationId xmlns:p14="http://schemas.microsoft.com/office/powerpoint/2010/main" val="2065377897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_rels/slideMaster2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19.xml"/><Relationship Id="rId13" Type="http://schemas.openxmlformats.org/officeDocument/2006/relationships/slideLayout" Target="../slideLayouts/slideLayout24.xml"/><Relationship Id="rId3" Type="http://schemas.openxmlformats.org/officeDocument/2006/relationships/slideLayout" Target="../slideLayouts/slideLayout14.xml"/><Relationship Id="rId7" Type="http://schemas.openxmlformats.org/officeDocument/2006/relationships/slideLayout" Target="../slideLayouts/slideLayout18.xml"/><Relationship Id="rId12" Type="http://schemas.openxmlformats.org/officeDocument/2006/relationships/slideLayout" Target="../slideLayouts/slideLayout23.xml"/><Relationship Id="rId17" Type="http://schemas.openxmlformats.org/officeDocument/2006/relationships/theme" Target="../theme/theme2.xml"/><Relationship Id="rId2" Type="http://schemas.openxmlformats.org/officeDocument/2006/relationships/slideLayout" Target="../slideLayouts/slideLayout13.xml"/><Relationship Id="rId16" Type="http://schemas.openxmlformats.org/officeDocument/2006/relationships/slideLayout" Target="../slideLayouts/slideLayout27.xml"/><Relationship Id="rId1" Type="http://schemas.openxmlformats.org/officeDocument/2006/relationships/slideLayout" Target="../slideLayouts/slideLayout12.xml"/><Relationship Id="rId6" Type="http://schemas.openxmlformats.org/officeDocument/2006/relationships/slideLayout" Target="../slideLayouts/slideLayout17.xml"/><Relationship Id="rId11" Type="http://schemas.openxmlformats.org/officeDocument/2006/relationships/slideLayout" Target="../slideLayouts/slideLayout22.xml"/><Relationship Id="rId5" Type="http://schemas.openxmlformats.org/officeDocument/2006/relationships/slideLayout" Target="../slideLayouts/slideLayout16.xml"/><Relationship Id="rId15" Type="http://schemas.openxmlformats.org/officeDocument/2006/relationships/slideLayout" Target="../slideLayouts/slideLayout26.xml"/><Relationship Id="rId10" Type="http://schemas.openxmlformats.org/officeDocument/2006/relationships/slideLayout" Target="../slideLayouts/slideLayout21.xml"/><Relationship Id="rId4" Type="http://schemas.openxmlformats.org/officeDocument/2006/relationships/slideLayout" Target="../slideLayouts/slideLayout15.xml"/><Relationship Id="rId9" Type="http://schemas.openxmlformats.org/officeDocument/2006/relationships/slideLayout" Target="../slideLayouts/slideLayout20.xml"/><Relationship Id="rId14" Type="http://schemas.openxmlformats.org/officeDocument/2006/relationships/slideLayout" Target="../slideLayouts/slideLayout25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845127" y="365760"/>
            <a:ext cx="10515600" cy="1325562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fr-FR"/>
              <a:t>Modifiez le style du titre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45127" y="1828800"/>
            <a:ext cx="10515600" cy="4351337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fr-FR"/>
              <a:t>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100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</a:lstStyle>
          <a:p>
            <a:pPr>
              <a:defRPr/>
            </a:pPr>
            <a:fld id="{4560F7B1-7154-493A-91AA-6388634D7347}" type="datetimeFigureOut">
              <a:rPr lang="fr-CA" smtClean="0"/>
              <a:pPr>
                <a:defRPr/>
              </a:pPr>
              <a:t>2019-03-27</a:t>
            </a:fld>
            <a:endParaRPr lang="fr-CA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100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</a:lstStyle>
          <a:p>
            <a:pPr>
              <a:defRPr/>
            </a:pPr>
            <a:endParaRPr lang="fr-CA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8617527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1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pPr>
              <a:defRPr/>
            </a:pPr>
            <a:fld id="{C45C9163-E28C-4BC1-AF84-EAE60B16C5ED}" type="slidenum">
              <a:rPr lang="fr-CA" smtClean="0"/>
              <a:pPr>
                <a:defRPr/>
              </a:pPr>
              <a:t>‹N°›</a:t>
            </a:fld>
            <a:endParaRPr lang="fr-CA"/>
          </a:p>
        </p:txBody>
      </p:sp>
    </p:spTree>
    <p:extLst>
      <p:ext uri="{BB962C8B-B14F-4D97-AF65-F5344CB8AC3E}">
        <p14:creationId xmlns:p14="http://schemas.microsoft.com/office/powerpoint/2010/main" val="1863829458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739" r:id="rId1"/>
    <p:sldLayoutId id="2147483740" r:id="rId2"/>
    <p:sldLayoutId id="2147483741" r:id="rId3"/>
    <p:sldLayoutId id="2147483742" r:id="rId4"/>
    <p:sldLayoutId id="2147483743" r:id="rId5"/>
    <p:sldLayoutId id="2147483744" r:id="rId6"/>
    <p:sldLayoutId id="2147483745" r:id="rId7"/>
    <p:sldLayoutId id="2147483746" r:id="rId8"/>
    <p:sldLayoutId id="2147483747" r:id="rId9"/>
    <p:sldLayoutId id="2147483748" r:id="rId10"/>
    <p:sldLayoutId id="2147483749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Wingdings 2" pitchFamily="18" charset="2"/>
        <a:buChar char="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Wingdings 2" pitchFamily="18" charset="2"/>
        <a:buChar char="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Wingdings 2" pitchFamily="18" charset="2"/>
        <a:buChar char="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Wingdings 2" pitchFamily="18" charset="2"/>
        <a:buChar char="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Wingdings 2" pitchFamily="18" charset="2"/>
        <a:buChar char="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Wingdings 2" pitchFamily="18" charset="2"/>
        <a:buChar char="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Wingdings 2" pitchFamily="18" charset="2"/>
        <a:buChar char="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Wingdings 2" pitchFamily="18" charset="2"/>
        <a:buChar char="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Wingdings 2" pitchFamily="18" charset="2"/>
        <a:buChar char="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2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3" name="Group 22"/>
          <p:cNvGrpSpPr/>
          <p:nvPr/>
        </p:nvGrpSpPr>
        <p:grpSpPr>
          <a:xfrm>
            <a:off x="1" y="228600"/>
            <a:ext cx="2851516" cy="6638628"/>
            <a:chOff x="2487613" y="285750"/>
            <a:chExt cx="2428875" cy="5654676"/>
          </a:xfrm>
        </p:grpSpPr>
        <p:sp>
          <p:nvSpPr>
            <p:cNvPr id="24" name="Freeform 11"/>
            <p:cNvSpPr/>
            <p:nvPr/>
          </p:nvSpPr>
          <p:spPr bwMode="auto">
            <a:xfrm>
              <a:off x="2487613" y="2284413"/>
              <a:ext cx="85725" cy="533400"/>
            </a:xfrm>
            <a:custGeom>
              <a:avLst/>
              <a:gdLst/>
              <a:ahLst/>
              <a:cxnLst/>
              <a:rect l="0" t="0" r="r" b="b"/>
              <a:pathLst>
                <a:path w="22" h="136">
                  <a:moveTo>
                    <a:pt x="22" y="136"/>
                  </a:moveTo>
                  <a:cubicBezTo>
                    <a:pt x="20" y="117"/>
                    <a:pt x="19" y="99"/>
                    <a:pt x="17" y="80"/>
                  </a:cubicBezTo>
                  <a:cubicBezTo>
                    <a:pt x="11" y="54"/>
                    <a:pt x="6" y="27"/>
                    <a:pt x="0" y="0"/>
                  </a:cubicBezTo>
                  <a:cubicBezTo>
                    <a:pt x="0" y="35"/>
                    <a:pt x="0" y="35"/>
                    <a:pt x="0" y="35"/>
                  </a:cubicBezTo>
                  <a:cubicBezTo>
                    <a:pt x="6" y="64"/>
                    <a:pt x="13" y="94"/>
                    <a:pt x="20" y="124"/>
                  </a:cubicBezTo>
                  <a:cubicBezTo>
                    <a:pt x="20" y="128"/>
                    <a:pt x="21" y="132"/>
                    <a:pt x="22" y="136"/>
                  </a:cubicBezTo>
                  <a:close/>
                </a:path>
              </a:pathLst>
            </a:custGeom>
            <a:solidFill>
              <a:schemeClr val="tx2">
                <a:alpha val="20000"/>
              </a:schemeClr>
            </a:solidFill>
            <a:ln>
              <a:noFill/>
            </a:ln>
          </p:spPr>
        </p:sp>
        <p:sp>
          <p:nvSpPr>
            <p:cNvPr id="25" name="Freeform 12"/>
            <p:cNvSpPr/>
            <p:nvPr/>
          </p:nvSpPr>
          <p:spPr bwMode="auto">
            <a:xfrm>
              <a:off x="2597151" y="2779713"/>
              <a:ext cx="550863" cy="1978025"/>
            </a:xfrm>
            <a:custGeom>
              <a:avLst/>
              <a:gdLst/>
              <a:ahLst/>
              <a:cxnLst/>
              <a:rect l="0" t="0" r="r" b="b"/>
              <a:pathLst>
                <a:path w="140" h="504">
                  <a:moveTo>
                    <a:pt x="86" y="350"/>
                  </a:moveTo>
                  <a:cubicBezTo>
                    <a:pt x="103" y="402"/>
                    <a:pt x="120" y="453"/>
                    <a:pt x="139" y="504"/>
                  </a:cubicBezTo>
                  <a:cubicBezTo>
                    <a:pt x="139" y="495"/>
                    <a:pt x="139" y="487"/>
                    <a:pt x="140" y="478"/>
                  </a:cubicBezTo>
                  <a:cubicBezTo>
                    <a:pt x="124" y="435"/>
                    <a:pt x="109" y="391"/>
                    <a:pt x="95" y="347"/>
                  </a:cubicBezTo>
                  <a:cubicBezTo>
                    <a:pt x="58" y="233"/>
                    <a:pt x="27" y="117"/>
                    <a:pt x="0" y="0"/>
                  </a:cubicBezTo>
                  <a:cubicBezTo>
                    <a:pt x="2" y="20"/>
                    <a:pt x="4" y="41"/>
                    <a:pt x="6" y="61"/>
                  </a:cubicBezTo>
                  <a:cubicBezTo>
                    <a:pt x="30" y="158"/>
                    <a:pt x="56" y="255"/>
                    <a:pt x="86" y="350"/>
                  </a:cubicBezTo>
                  <a:close/>
                </a:path>
              </a:pathLst>
            </a:custGeom>
            <a:solidFill>
              <a:schemeClr val="tx2">
                <a:alpha val="20000"/>
              </a:schemeClr>
            </a:solidFill>
            <a:ln>
              <a:noFill/>
            </a:ln>
          </p:spPr>
        </p:sp>
        <p:sp>
          <p:nvSpPr>
            <p:cNvPr id="26" name="Freeform 13"/>
            <p:cNvSpPr/>
            <p:nvPr/>
          </p:nvSpPr>
          <p:spPr bwMode="auto">
            <a:xfrm>
              <a:off x="3175001" y="4730750"/>
              <a:ext cx="519113" cy="1209675"/>
            </a:xfrm>
            <a:custGeom>
              <a:avLst/>
              <a:gdLst/>
              <a:ahLst/>
              <a:cxnLst/>
              <a:rect l="0" t="0" r="r" b="b"/>
              <a:pathLst>
                <a:path w="132" h="308">
                  <a:moveTo>
                    <a:pt x="8" y="22"/>
                  </a:moveTo>
                  <a:cubicBezTo>
                    <a:pt x="5" y="15"/>
                    <a:pt x="2" y="8"/>
                    <a:pt x="0" y="0"/>
                  </a:cubicBezTo>
                  <a:cubicBezTo>
                    <a:pt x="0" y="10"/>
                    <a:pt x="0" y="19"/>
                    <a:pt x="0" y="29"/>
                  </a:cubicBezTo>
                  <a:cubicBezTo>
                    <a:pt x="21" y="85"/>
                    <a:pt x="44" y="140"/>
                    <a:pt x="68" y="194"/>
                  </a:cubicBezTo>
                  <a:cubicBezTo>
                    <a:pt x="85" y="232"/>
                    <a:pt x="104" y="270"/>
                    <a:pt x="123" y="308"/>
                  </a:cubicBezTo>
                  <a:cubicBezTo>
                    <a:pt x="132" y="308"/>
                    <a:pt x="132" y="308"/>
                    <a:pt x="132" y="308"/>
                  </a:cubicBezTo>
                  <a:cubicBezTo>
                    <a:pt x="113" y="269"/>
                    <a:pt x="94" y="230"/>
                    <a:pt x="77" y="190"/>
                  </a:cubicBezTo>
                  <a:cubicBezTo>
                    <a:pt x="52" y="135"/>
                    <a:pt x="29" y="79"/>
                    <a:pt x="8" y="22"/>
                  </a:cubicBezTo>
                  <a:close/>
                </a:path>
              </a:pathLst>
            </a:custGeom>
            <a:solidFill>
              <a:schemeClr val="tx2">
                <a:alpha val="20000"/>
              </a:schemeClr>
            </a:solidFill>
            <a:ln>
              <a:noFill/>
            </a:ln>
          </p:spPr>
        </p:sp>
        <p:sp>
          <p:nvSpPr>
            <p:cNvPr id="27" name="Freeform 14"/>
            <p:cNvSpPr/>
            <p:nvPr/>
          </p:nvSpPr>
          <p:spPr bwMode="auto">
            <a:xfrm>
              <a:off x="3305176" y="5630863"/>
              <a:ext cx="146050" cy="309563"/>
            </a:xfrm>
            <a:custGeom>
              <a:avLst/>
              <a:gdLst/>
              <a:ahLst/>
              <a:cxnLst/>
              <a:rect l="0" t="0" r="r" b="b"/>
              <a:pathLst>
                <a:path w="37" h="79">
                  <a:moveTo>
                    <a:pt x="28" y="79"/>
                  </a:moveTo>
                  <a:cubicBezTo>
                    <a:pt x="37" y="79"/>
                    <a:pt x="37" y="79"/>
                    <a:pt x="37" y="79"/>
                  </a:cubicBezTo>
                  <a:cubicBezTo>
                    <a:pt x="24" y="53"/>
                    <a:pt x="12" y="27"/>
                    <a:pt x="0" y="0"/>
                  </a:cubicBezTo>
                  <a:cubicBezTo>
                    <a:pt x="8" y="27"/>
                    <a:pt x="17" y="53"/>
                    <a:pt x="28" y="79"/>
                  </a:cubicBezTo>
                  <a:close/>
                </a:path>
              </a:pathLst>
            </a:custGeom>
            <a:solidFill>
              <a:schemeClr val="tx2">
                <a:alpha val="20000"/>
              </a:schemeClr>
            </a:solidFill>
            <a:ln>
              <a:noFill/>
            </a:ln>
          </p:spPr>
        </p:sp>
        <p:sp>
          <p:nvSpPr>
            <p:cNvPr id="28" name="Freeform 15"/>
            <p:cNvSpPr/>
            <p:nvPr/>
          </p:nvSpPr>
          <p:spPr bwMode="auto">
            <a:xfrm>
              <a:off x="2573338" y="2817813"/>
              <a:ext cx="700088" cy="2835275"/>
            </a:xfrm>
            <a:custGeom>
              <a:avLst/>
              <a:gdLst/>
              <a:ahLst/>
              <a:cxnLst/>
              <a:rect l="0" t="0" r="r" b="b"/>
              <a:pathLst>
                <a:path w="178" h="722">
                  <a:moveTo>
                    <a:pt x="162" y="660"/>
                  </a:moveTo>
                  <a:cubicBezTo>
                    <a:pt x="145" y="618"/>
                    <a:pt x="130" y="576"/>
                    <a:pt x="116" y="534"/>
                  </a:cubicBezTo>
                  <a:cubicBezTo>
                    <a:pt x="84" y="437"/>
                    <a:pt x="59" y="337"/>
                    <a:pt x="40" y="236"/>
                  </a:cubicBezTo>
                  <a:cubicBezTo>
                    <a:pt x="29" y="175"/>
                    <a:pt x="20" y="113"/>
                    <a:pt x="12" y="51"/>
                  </a:cubicBezTo>
                  <a:cubicBezTo>
                    <a:pt x="8" y="34"/>
                    <a:pt x="4" y="17"/>
                    <a:pt x="0" y="0"/>
                  </a:cubicBezTo>
                  <a:cubicBezTo>
                    <a:pt x="8" y="79"/>
                    <a:pt x="19" y="159"/>
                    <a:pt x="33" y="237"/>
                  </a:cubicBezTo>
                  <a:cubicBezTo>
                    <a:pt x="51" y="339"/>
                    <a:pt x="76" y="439"/>
                    <a:pt x="107" y="537"/>
                  </a:cubicBezTo>
                  <a:cubicBezTo>
                    <a:pt x="123" y="586"/>
                    <a:pt x="141" y="634"/>
                    <a:pt x="160" y="681"/>
                  </a:cubicBezTo>
                  <a:cubicBezTo>
                    <a:pt x="166" y="695"/>
                    <a:pt x="172" y="708"/>
                    <a:pt x="178" y="722"/>
                  </a:cubicBezTo>
                  <a:cubicBezTo>
                    <a:pt x="176" y="717"/>
                    <a:pt x="175" y="713"/>
                    <a:pt x="174" y="708"/>
                  </a:cubicBezTo>
                  <a:cubicBezTo>
                    <a:pt x="169" y="692"/>
                    <a:pt x="165" y="676"/>
                    <a:pt x="162" y="660"/>
                  </a:cubicBezTo>
                  <a:close/>
                </a:path>
              </a:pathLst>
            </a:custGeom>
            <a:solidFill>
              <a:schemeClr val="tx2">
                <a:alpha val="20000"/>
              </a:schemeClr>
            </a:solidFill>
            <a:ln>
              <a:noFill/>
            </a:ln>
          </p:spPr>
        </p:sp>
        <p:sp>
          <p:nvSpPr>
            <p:cNvPr id="29" name="Freeform 16"/>
            <p:cNvSpPr/>
            <p:nvPr/>
          </p:nvSpPr>
          <p:spPr bwMode="auto">
            <a:xfrm>
              <a:off x="2506663" y="285750"/>
              <a:ext cx="90488" cy="2493963"/>
            </a:xfrm>
            <a:custGeom>
              <a:avLst/>
              <a:gdLst/>
              <a:ahLst/>
              <a:cxnLst/>
              <a:rect l="0" t="0" r="r" b="b"/>
              <a:pathLst>
                <a:path w="23" h="635">
                  <a:moveTo>
                    <a:pt x="11" y="577"/>
                  </a:moveTo>
                  <a:cubicBezTo>
                    <a:pt x="12" y="581"/>
                    <a:pt x="12" y="585"/>
                    <a:pt x="12" y="589"/>
                  </a:cubicBezTo>
                  <a:cubicBezTo>
                    <a:pt x="15" y="603"/>
                    <a:pt x="19" y="617"/>
                    <a:pt x="22" y="632"/>
                  </a:cubicBezTo>
                  <a:cubicBezTo>
                    <a:pt x="22" y="633"/>
                    <a:pt x="22" y="634"/>
                    <a:pt x="23" y="635"/>
                  </a:cubicBezTo>
                  <a:cubicBezTo>
                    <a:pt x="21" y="615"/>
                    <a:pt x="19" y="596"/>
                    <a:pt x="17" y="576"/>
                  </a:cubicBezTo>
                  <a:cubicBezTo>
                    <a:pt x="9" y="474"/>
                    <a:pt x="5" y="372"/>
                    <a:pt x="5" y="269"/>
                  </a:cubicBezTo>
                  <a:cubicBezTo>
                    <a:pt x="6" y="179"/>
                    <a:pt x="9" y="90"/>
                    <a:pt x="15" y="0"/>
                  </a:cubicBezTo>
                  <a:cubicBezTo>
                    <a:pt x="12" y="0"/>
                    <a:pt x="12" y="0"/>
                    <a:pt x="12" y="0"/>
                  </a:cubicBezTo>
                  <a:cubicBezTo>
                    <a:pt x="5" y="89"/>
                    <a:pt x="2" y="179"/>
                    <a:pt x="1" y="269"/>
                  </a:cubicBezTo>
                  <a:cubicBezTo>
                    <a:pt x="0" y="372"/>
                    <a:pt x="3" y="474"/>
                    <a:pt x="11" y="577"/>
                  </a:cubicBezTo>
                  <a:close/>
                </a:path>
              </a:pathLst>
            </a:custGeom>
            <a:solidFill>
              <a:schemeClr val="tx2">
                <a:alpha val="20000"/>
              </a:schemeClr>
            </a:solidFill>
            <a:ln>
              <a:noFill/>
            </a:ln>
          </p:spPr>
        </p:sp>
        <p:sp>
          <p:nvSpPr>
            <p:cNvPr id="30" name="Freeform 17"/>
            <p:cNvSpPr/>
            <p:nvPr/>
          </p:nvSpPr>
          <p:spPr bwMode="auto">
            <a:xfrm>
              <a:off x="2554288" y="2598738"/>
              <a:ext cx="66675" cy="420688"/>
            </a:xfrm>
            <a:custGeom>
              <a:avLst/>
              <a:gdLst/>
              <a:ahLst/>
              <a:cxnLst/>
              <a:rect l="0" t="0" r="r" b="b"/>
              <a:pathLst>
                <a:path w="17" h="107">
                  <a:moveTo>
                    <a:pt x="0" y="0"/>
                  </a:moveTo>
                  <a:cubicBezTo>
                    <a:pt x="2" y="19"/>
                    <a:pt x="3" y="37"/>
                    <a:pt x="5" y="56"/>
                  </a:cubicBezTo>
                  <a:cubicBezTo>
                    <a:pt x="9" y="73"/>
                    <a:pt x="13" y="90"/>
                    <a:pt x="17" y="107"/>
                  </a:cubicBezTo>
                  <a:cubicBezTo>
                    <a:pt x="15" y="87"/>
                    <a:pt x="13" y="66"/>
                    <a:pt x="11" y="46"/>
                  </a:cubicBezTo>
                  <a:cubicBezTo>
                    <a:pt x="10" y="45"/>
                    <a:pt x="10" y="44"/>
                    <a:pt x="10" y="43"/>
                  </a:cubicBezTo>
                  <a:cubicBezTo>
                    <a:pt x="7" y="28"/>
                    <a:pt x="3" y="14"/>
                    <a:pt x="0" y="0"/>
                  </a:cubicBezTo>
                  <a:close/>
                </a:path>
              </a:pathLst>
            </a:custGeom>
            <a:solidFill>
              <a:schemeClr val="tx2">
                <a:alpha val="20000"/>
              </a:schemeClr>
            </a:solidFill>
            <a:ln>
              <a:noFill/>
            </a:ln>
          </p:spPr>
        </p:sp>
        <p:sp>
          <p:nvSpPr>
            <p:cNvPr id="31" name="Freeform 18"/>
            <p:cNvSpPr/>
            <p:nvPr/>
          </p:nvSpPr>
          <p:spPr bwMode="auto">
            <a:xfrm>
              <a:off x="3143251" y="4757738"/>
              <a:ext cx="161925" cy="873125"/>
            </a:xfrm>
            <a:custGeom>
              <a:avLst/>
              <a:gdLst/>
              <a:ahLst/>
              <a:cxnLst/>
              <a:rect l="0" t="0" r="r" b="b"/>
              <a:pathLst>
                <a:path w="41" h="222">
                  <a:moveTo>
                    <a:pt x="0" y="0"/>
                  </a:moveTo>
                  <a:cubicBezTo>
                    <a:pt x="0" y="31"/>
                    <a:pt x="2" y="62"/>
                    <a:pt x="5" y="93"/>
                  </a:cubicBezTo>
                  <a:cubicBezTo>
                    <a:pt x="8" y="117"/>
                    <a:pt x="12" y="142"/>
                    <a:pt x="17" y="166"/>
                  </a:cubicBezTo>
                  <a:cubicBezTo>
                    <a:pt x="19" y="172"/>
                    <a:pt x="22" y="178"/>
                    <a:pt x="24" y="184"/>
                  </a:cubicBezTo>
                  <a:cubicBezTo>
                    <a:pt x="30" y="197"/>
                    <a:pt x="35" y="209"/>
                    <a:pt x="41" y="222"/>
                  </a:cubicBezTo>
                  <a:cubicBezTo>
                    <a:pt x="40" y="219"/>
                    <a:pt x="39" y="215"/>
                    <a:pt x="38" y="212"/>
                  </a:cubicBezTo>
                  <a:cubicBezTo>
                    <a:pt x="26" y="172"/>
                    <a:pt x="18" y="132"/>
                    <a:pt x="13" y="92"/>
                  </a:cubicBezTo>
                  <a:cubicBezTo>
                    <a:pt x="11" y="68"/>
                    <a:pt x="9" y="45"/>
                    <a:pt x="8" y="22"/>
                  </a:cubicBezTo>
                  <a:cubicBezTo>
                    <a:pt x="8" y="21"/>
                    <a:pt x="7" y="20"/>
                    <a:pt x="7" y="18"/>
                  </a:cubicBezTo>
                  <a:cubicBezTo>
                    <a:pt x="5" y="12"/>
                    <a:pt x="2" y="6"/>
                    <a:pt x="0" y="0"/>
                  </a:cubicBezTo>
                  <a:close/>
                </a:path>
              </a:pathLst>
            </a:custGeom>
            <a:solidFill>
              <a:schemeClr val="tx2">
                <a:alpha val="20000"/>
              </a:schemeClr>
            </a:solidFill>
            <a:ln>
              <a:noFill/>
            </a:ln>
          </p:spPr>
        </p:sp>
        <p:sp>
          <p:nvSpPr>
            <p:cNvPr id="32" name="Freeform 19"/>
            <p:cNvSpPr/>
            <p:nvPr/>
          </p:nvSpPr>
          <p:spPr bwMode="auto">
            <a:xfrm>
              <a:off x="3148013" y="1282700"/>
              <a:ext cx="1768475" cy="3448050"/>
            </a:xfrm>
            <a:custGeom>
              <a:avLst/>
              <a:gdLst/>
              <a:ahLst/>
              <a:cxnLst/>
              <a:rect l="0" t="0" r="r" b="b"/>
              <a:pathLst>
                <a:path w="450" h="878">
                  <a:moveTo>
                    <a:pt x="7" y="854"/>
                  </a:moveTo>
                  <a:cubicBezTo>
                    <a:pt x="10" y="772"/>
                    <a:pt x="26" y="691"/>
                    <a:pt x="50" y="613"/>
                  </a:cubicBezTo>
                  <a:cubicBezTo>
                    <a:pt x="75" y="535"/>
                    <a:pt x="109" y="460"/>
                    <a:pt x="149" y="388"/>
                  </a:cubicBezTo>
                  <a:cubicBezTo>
                    <a:pt x="189" y="316"/>
                    <a:pt x="235" y="248"/>
                    <a:pt x="285" y="183"/>
                  </a:cubicBezTo>
                  <a:cubicBezTo>
                    <a:pt x="310" y="151"/>
                    <a:pt x="337" y="119"/>
                    <a:pt x="364" y="89"/>
                  </a:cubicBezTo>
                  <a:cubicBezTo>
                    <a:pt x="378" y="74"/>
                    <a:pt x="392" y="58"/>
                    <a:pt x="406" y="44"/>
                  </a:cubicBezTo>
                  <a:cubicBezTo>
                    <a:pt x="421" y="29"/>
                    <a:pt x="435" y="15"/>
                    <a:pt x="450" y="1"/>
                  </a:cubicBezTo>
                  <a:cubicBezTo>
                    <a:pt x="450" y="0"/>
                    <a:pt x="450" y="0"/>
                    <a:pt x="450" y="0"/>
                  </a:cubicBezTo>
                  <a:cubicBezTo>
                    <a:pt x="434" y="14"/>
                    <a:pt x="420" y="28"/>
                    <a:pt x="405" y="43"/>
                  </a:cubicBezTo>
                  <a:cubicBezTo>
                    <a:pt x="391" y="57"/>
                    <a:pt x="377" y="72"/>
                    <a:pt x="363" y="88"/>
                  </a:cubicBezTo>
                  <a:cubicBezTo>
                    <a:pt x="335" y="118"/>
                    <a:pt x="308" y="149"/>
                    <a:pt x="283" y="181"/>
                  </a:cubicBezTo>
                  <a:cubicBezTo>
                    <a:pt x="232" y="246"/>
                    <a:pt x="185" y="314"/>
                    <a:pt x="145" y="386"/>
                  </a:cubicBezTo>
                  <a:cubicBezTo>
                    <a:pt x="104" y="457"/>
                    <a:pt x="70" y="533"/>
                    <a:pt x="45" y="611"/>
                  </a:cubicBezTo>
                  <a:cubicBezTo>
                    <a:pt x="19" y="690"/>
                    <a:pt x="3" y="771"/>
                    <a:pt x="0" y="854"/>
                  </a:cubicBezTo>
                  <a:cubicBezTo>
                    <a:pt x="0" y="856"/>
                    <a:pt x="0" y="857"/>
                    <a:pt x="0" y="859"/>
                  </a:cubicBezTo>
                  <a:cubicBezTo>
                    <a:pt x="2" y="865"/>
                    <a:pt x="4" y="872"/>
                    <a:pt x="7" y="878"/>
                  </a:cubicBezTo>
                  <a:cubicBezTo>
                    <a:pt x="7" y="870"/>
                    <a:pt x="7" y="862"/>
                    <a:pt x="7" y="854"/>
                  </a:cubicBezTo>
                  <a:close/>
                </a:path>
              </a:pathLst>
            </a:custGeom>
            <a:solidFill>
              <a:schemeClr val="tx2">
                <a:alpha val="20000"/>
              </a:schemeClr>
            </a:solidFill>
            <a:ln>
              <a:noFill/>
            </a:ln>
          </p:spPr>
        </p:sp>
        <p:sp>
          <p:nvSpPr>
            <p:cNvPr id="33" name="Freeform 20"/>
            <p:cNvSpPr/>
            <p:nvPr/>
          </p:nvSpPr>
          <p:spPr bwMode="auto">
            <a:xfrm>
              <a:off x="3273426" y="5653088"/>
              <a:ext cx="138113" cy="287338"/>
            </a:xfrm>
            <a:custGeom>
              <a:avLst/>
              <a:gdLst/>
              <a:ahLst/>
              <a:cxnLst/>
              <a:rect l="0" t="0" r="r" b="b"/>
              <a:pathLst>
                <a:path w="35" h="73">
                  <a:moveTo>
                    <a:pt x="0" y="0"/>
                  </a:moveTo>
                  <a:cubicBezTo>
                    <a:pt x="7" y="24"/>
                    <a:pt x="16" y="49"/>
                    <a:pt x="26" y="73"/>
                  </a:cubicBezTo>
                  <a:cubicBezTo>
                    <a:pt x="35" y="73"/>
                    <a:pt x="35" y="73"/>
                    <a:pt x="35" y="73"/>
                  </a:cubicBezTo>
                  <a:cubicBezTo>
                    <a:pt x="23" y="49"/>
                    <a:pt x="11" y="24"/>
                    <a:pt x="0" y="0"/>
                  </a:cubicBezTo>
                  <a:close/>
                </a:path>
              </a:pathLst>
            </a:custGeom>
            <a:solidFill>
              <a:schemeClr val="tx2">
                <a:alpha val="20000"/>
              </a:schemeClr>
            </a:solidFill>
            <a:ln>
              <a:noFill/>
            </a:ln>
          </p:spPr>
        </p:sp>
        <p:sp>
          <p:nvSpPr>
            <p:cNvPr id="34" name="Freeform 21"/>
            <p:cNvSpPr/>
            <p:nvPr/>
          </p:nvSpPr>
          <p:spPr bwMode="auto">
            <a:xfrm>
              <a:off x="3143251" y="4656138"/>
              <a:ext cx="31750" cy="188913"/>
            </a:xfrm>
            <a:custGeom>
              <a:avLst/>
              <a:gdLst/>
              <a:ahLst/>
              <a:cxnLst/>
              <a:rect l="0" t="0" r="r" b="b"/>
              <a:pathLst>
                <a:path w="8" h="48">
                  <a:moveTo>
                    <a:pt x="7" y="44"/>
                  </a:moveTo>
                  <a:cubicBezTo>
                    <a:pt x="7" y="46"/>
                    <a:pt x="8" y="47"/>
                    <a:pt x="8" y="48"/>
                  </a:cubicBezTo>
                  <a:cubicBezTo>
                    <a:pt x="8" y="38"/>
                    <a:pt x="8" y="29"/>
                    <a:pt x="8" y="19"/>
                  </a:cubicBezTo>
                  <a:cubicBezTo>
                    <a:pt x="5" y="13"/>
                    <a:pt x="3" y="6"/>
                    <a:pt x="1" y="0"/>
                  </a:cubicBezTo>
                  <a:cubicBezTo>
                    <a:pt x="0" y="9"/>
                    <a:pt x="0" y="17"/>
                    <a:pt x="0" y="26"/>
                  </a:cubicBezTo>
                  <a:cubicBezTo>
                    <a:pt x="2" y="32"/>
                    <a:pt x="5" y="38"/>
                    <a:pt x="7" y="44"/>
                  </a:cubicBezTo>
                  <a:close/>
                </a:path>
              </a:pathLst>
            </a:custGeom>
            <a:solidFill>
              <a:schemeClr val="tx2">
                <a:alpha val="20000"/>
              </a:schemeClr>
            </a:solidFill>
            <a:ln>
              <a:noFill/>
            </a:ln>
          </p:spPr>
        </p:sp>
        <p:sp>
          <p:nvSpPr>
            <p:cNvPr id="35" name="Freeform 22"/>
            <p:cNvSpPr/>
            <p:nvPr/>
          </p:nvSpPr>
          <p:spPr bwMode="auto">
            <a:xfrm>
              <a:off x="3211513" y="5410200"/>
              <a:ext cx="203200" cy="530225"/>
            </a:xfrm>
            <a:custGeom>
              <a:avLst/>
              <a:gdLst/>
              <a:ahLst/>
              <a:cxnLst/>
              <a:rect l="0" t="0" r="r" b="b"/>
              <a:pathLst>
                <a:path w="52" h="135">
                  <a:moveTo>
                    <a:pt x="7" y="18"/>
                  </a:moveTo>
                  <a:cubicBezTo>
                    <a:pt x="5" y="12"/>
                    <a:pt x="2" y="6"/>
                    <a:pt x="0" y="0"/>
                  </a:cubicBezTo>
                  <a:cubicBezTo>
                    <a:pt x="3" y="16"/>
                    <a:pt x="7" y="32"/>
                    <a:pt x="12" y="48"/>
                  </a:cubicBezTo>
                  <a:cubicBezTo>
                    <a:pt x="13" y="53"/>
                    <a:pt x="14" y="57"/>
                    <a:pt x="16" y="62"/>
                  </a:cubicBezTo>
                  <a:cubicBezTo>
                    <a:pt x="27" y="86"/>
                    <a:pt x="39" y="111"/>
                    <a:pt x="51" y="135"/>
                  </a:cubicBezTo>
                  <a:cubicBezTo>
                    <a:pt x="52" y="135"/>
                    <a:pt x="52" y="135"/>
                    <a:pt x="52" y="135"/>
                  </a:cubicBezTo>
                  <a:cubicBezTo>
                    <a:pt x="41" y="109"/>
                    <a:pt x="32" y="83"/>
                    <a:pt x="24" y="56"/>
                  </a:cubicBezTo>
                  <a:cubicBezTo>
                    <a:pt x="18" y="43"/>
                    <a:pt x="13" y="31"/>
                    <a:pt x="7" y="18"/>
                  </a:cubicBezTo>
                  <a:close/>
                </a:path>
              </a:pathLst>
            </a:custGeom>
            <a:solidFill>
              <a:schemeClr val="tx2">
                <a:alpha val="20000"/>
              </a:schemeClr>
            </a:solidFill>
            <a:ln>
              <a:noFill/>
            </a:ln>
          </p:spPr>
        </p:sp>
      </p:grpSp>
      <p:grpSp>
        <p:nvGrpSpPr>
          <p:cNvPr id="10" name="Group 9"/>
          <p:cNvGrpSpPr/>
          <p:nvPr/>
        </p:nvGrpSpPr>
        <p:grpSpPr>
          <a:xfrm>
            <a:off x="27221" y="-786"/>
            <a:ext cx="2356674" cy="6854039"/>
            <a:chOff x="6627813" y="194833"/>
            <a:chExt cx="1952625" cy="5678918"/>
          </a:xfrm>
        </p:grpSpPr>
        <p:sp>
          <p:nvSpPr>
            <p:cNvPr id="11" name="Freeform 27"/>
            <p:cNvSpPr/>
            <p:nvPr/>
          </p:nvSpPr>
          <p:spPr bwMode="auto">
            <a:xfrm>
              <a:off x="6627813" y="194833"/>
              <a:ext cx="409575" cy="3646488"/>
            </a:xfrm>
            <a:custGeom>
              <a:avLst/>
              <a:gdLst/>
              <a:ahLst/>
              <a:cxnLst/>
              <a:rect l="0" t="0" r="r" b="b"/>
              <a:pathLst>
                <a:path w="103" h="920">
                  <a:moveTo>
                    <a:pt x="7" y="210"/>
                  </a:moveTo>
                  <a:cubicBezTo>
                    <a:pt x="11" y="288"/>
                    <a:pt x="17" y="367"/>
                    <a:pt x="26" y="445"/>
                  </a:cubicBezTo>
                  <a:cubicBezTo>
                    <a:pt x="34" y="523"/>
                    <a:pt x="44" y="601"/>
                    <a:pt x="57" y="679"/>
                  </a:cubicBezTo>
                  <a:cubicBezTo>
                    <a:pt x="69" y="757"/>
                    <a:pt x="84" y="834"/>
                    <a:pt x="101" y="911"/>
                  </a:cubicBezTo>
                  <a:cubicBezTo>
                    <a:pt x="102" y="914"/>
                    <a:pt x="103" y="917"/>
                    <a:pt x="103" y="920"/>
                  </a:cubicBezTo>
                  <a:cubicBezTo>
                    <a:pt x="102" y="905"/>
                    <a:pt x="100" y="889"/>
                    <a:pt x="99" y="874"/>
                  </a:cubicBezTo>
                  <a:cubicBezTo>
                    <a:pt x="99" y="871"/>
                    <a:pt x="99" y="868"/>
                    <a:pt x="99" y="866"/>
                  </a:cubicBezTo>
                  <a:cubicBezTo>
                    <a:pt x="85" y="803"/>
                    <a:pt x="73" y="741"/>
                    <a:pt x="63" y="678"/>
                  </a:cubicBezTo>
                  <a:cubicBezTo>
                    <a:pt x="50" y="600"/>
                    <a:pt x="39" y="523"/>
                    <a:pt x="30" y="444"/>
                  </a:cubicBezTo>
                  <a:cubicBezTo>
                    <a:pt x="21" y="366"/>
                    <a:pt x="14" y="288"/>
                    <a:pt x="9" y="209"/>
                  </a:cubicBezTo>
                  <a:cubicBezTo>
                    <a:pt x="7" y="170"/>
                    <a:pt x="5" y="131"/>
                    <a:pt x="3" y="92"/>
                  </a:cubicBezTo>
                  <a:cubicBezTo>
                    <a:pt x="2" y="61"/>
                    <a:pt x="1" y="31"/>
                    <a:pt x="1" y="0"/>
                  </a:cubicBezTo>
                  <a:cubicBezTo>
                    <a:pt x="0" y="0"/>
                    <a:pt x="0" y="0"/>
                    <a:pt x="0" y="0"/>
                  </a:cubicBezTo>
                  <a:cubicBezTo>
                    <a:pt x="0" y="31"/>
                    <a:pt x="1" y="61"/>
                    <a:pt x="1" y="92"/>
                  </a:cubicBezTo>
                  <a:cubicBezTo>
                    <a:pt x="3" y="131"/>
                    <a:pt x="4" y="170"/>
                    <a:pt x="7" y="210"/>
                  </a:cubicBezTo>
                  <a:close/>
                </a:path>
              </a:pathLst>
            </a:custGeom>
            <a:solidFill>
              <a:schemeClr val="tx2"/>
            </a:solidFill>
            <a:ln>
              <a:noFill/>
            </a:ln>
          </p:spPr>
        </p:sp>
        <p:sp>
          <p:nvSpPr>
            <p:cNvPr id="12" name="Freeform 28"/>
            <p:cNvSpPr/>
            <p:nvPr/>
          </p:nvSpPr>
          <p:spPr bwMode="auto">
            <a:xfrm>
              <a:off x="7061201" y="3771900"/>
              <a:ext cx="350838" cy="1309688"/>
            </a:xfrm>
            <a:custGeom>
              <a:avLst/>
              <a:gdLst/>
              <a:ahLst/>
              <a:cxnLst/>
              <a:rect l="0" t="0" r="r" b="b"/>
              <a:pathLst>
                <a:path w="88" h="330">
                  <a:moveTo>
                    <a:pt x="53" y="229"/>
                  </a:moveTo>
                  <a:cubicBezTo>
                    <a:pt x="64" y="263"/>
                    <a:pt x="75" y="297"/>
                    <a:pt x="88" y="330"/>
                  </a:cubicBezTo>
                  <a:cubicBezTo>
                    <a:pt x="88" y="323"/>
                    <a:pt x="88" y="315"/>
                    <a:pt x="88" y="308"/>
                  </a:cubicBezTo>
                  <a:cubicBezTo>
                    <a:pt x="88" y="307"/>
                    <a:pt x="88" y="305"/>
                    <a:pt x="88" y="304"/>
                  </a:cubicBezTo>
                  <a:cubicBezTo>
                    <a:pt x="79" y="278"/>
                    <a:pt x="70" y="252"/>
                    <a:pt x="62" y="226"/>
                  </a:cubicBezTo>
                  <a:cubicBezTo>
                    <a:pt x="38" y="152"/>
                    <a:pt x="17" y="76"/>
                    <a:pt x="0" y="0"/>
                  </a:cubicBezTo>
                  <a:cubicBezTo>
                    <a:pt x="2" y="21"/>
                    <a:pt x="4" y="42"/>
                    <a:pt x="7" y="63"/>
                  </a:cubicBezTo>
                  <a:cubicBezTo>
                    <a:pt x="21" y="119"/>
                    <a:pt x="36" y="174"/>
                    <a:pt x="53" y="229"/>
                  </a:cubicBezTo>
                  <a:close/>
                </a:path>
              </a:pathLst>
            </a:custGeom>
            <a:solidFill>
              <a:schemeClr val="tx2"/>
            </a:solidFill>
            <a:ln>
              <a:noFill/>
            </a:ln>
          </p:spPr>
        </p:sp>
        <p:sp>
          <p:nvSpPr>
            <p:cNvPr id="13" name="Freeform 29"/>
            <p:cNvSpPr/>
            <p:nvPr/>
          </p:nvSpPr>
          <p:spPr bwMode="auto">
            <a:xfrm>
              <a:off x="7439026" y="5053013"/>
              <a:ext cx="357188" cy="820738"/>
            </a:xfrm>
            <a:custGeom>
              <a:avLst/>
              <a:gdLst/>
              <a:ahLst/>
              <a:cxnLst/>
              <a:rect l="0" t="0" r="r" b="b"/>
              <a:pathLst>
                <a:path w="90" h="207">
                  <a:moveTo>
                    <a:pt x="6" y="15"/>
                  </a:moveTo>
                  <a:cubicBezTo>
                    <a:pt x="4" y="10"/>
                    <a:pt x="2" y="5"/>
                    <a:pt x="0" y="0"/>
                  </a:cubicBezTo>
                  <a:cubicBezTo>
                    <a:pt x="0" y="9"/>
                    <a:pt x="0" y="19"/>
                    <a:pt x="1" y="29"/>
                  </a:cubicBezTo>
                  <a:cubicBezTo>
                    <a:pt x="14" y="62"/>
                    <a:pt x="27" y="95"/>
                    <a:pt x="42" y="127"/>
                  </a:cubicBezTo>
                  <a:cubicBezTo>
                    <a:pt x="54" y="154"/>
                    <a:pt x="67" y="181"/>
                    <a:pt x="80" y="207"/>
                  </a:cubicBezTo>
                  <a:cubicBezTo>
                    <a:pt x="90" y="207"/>
                    <a:pt x="90" y="207"/>
                    <a:pt x="90" y="207"/>
                  </a:cubicBezTo>
                  <a:cubicBezTo>
                    <a:pt x="76" y="180"/>
                    <a:pt x="63" y="152"/>
                    <a:pt x="50" y="123"/>
                  </a:cubicBezTo>
                  <a:cubicBezTo>
                    <a:pt x="34" y="88"/>
                    <a:pt x="20" y="51"/>
                    <a:pt x="6" y="15"/>
                  </a:cubicBezTo>
                  <a:close/>
                </a:path>
              </a:pathLst>
            </a:custGeom>
            <a:solidFill>
              <a:schemeClr val="tx2"/>
            </a:solidFill>
            <a:ln>
              <a:noFill/>
            </a:ln>
          </p:spPr>
        </p:sp>
        <p:sp>
          <p:nvSpPr>
            <p:cNvPr id="14" name="Freeform 30"/>
            <p:cNvSpPr/>
            <p:nvPr/>
          </p:nvSpPr>
          <p:spPr bwMode="auto">
            <a:xfrm>
              <a:off x="7037388" y="3811588"/>
              <a:ext cx="457200" cy="1852613"/>
            </a:xfrm>
            <a:custGeom>
              <a:avLst/>
              <a:gdLst/>
              <a:ahLst/>
              <a:cxnLst/>
              <a:rect l="0" t="0" r="r" b="b"/>
              <a:pathLst>
                <a:path w="115" h="467">
                  <a:moveTo>
                    <a:pt x="101" y="409"/>
                  </a:moveTo>
                  <a:cubicBezTo>
                    <a:pt x="93" y="388"/>
                    <a:pt x="85" y="366"/>
                    <a:pt x="78" y="344"/>
                  </a:cubicBezTo>
                  <a:cubicBezTo>
                    <a:pt x="57" y="281"/>
                    <a:pt x="41" y="216"/>
                    <a:pt x="29" y="151"/>
                  </a:cubicBezTo>
                  <a:cubicBezTo>
                    <a:pt x="22" y="119"/>
                    <a:pt x="17" y="86"/>
                    <a:pt x="13" y="53"/>
                  </a:cubicBezTo>
                  <a:cubicBezTo>
                    <a:pt x="9" y="35"/>
                    <a:pt x="4" y="18"/>
                    <a:pt x="0" y="0"/>
                  </a:cubicBezTo>
                  <a:cubicBezTo>
                    <a:pt x="5" y="51"/>
                    <a:pt x="12" y="102"/>
                    <a:pt x="21" y="152"/>
                  </a:cubicBezTo>
                  <a:cubicBezTo>
                    <a:pt x="33" y="218"/>
                    <a:pt x="49" y="283"/>
                    <a:pt x="69" y="347"/>
                  </a:cubicBezTo>
                  <a:cubicBezTo>
                    <a:pt x="79" y="378"/>
                    <a:pt x="90" y="410"/>
                    <a:pt x="103" y="441"/>
                  </a:cubicBezTo>
                  <a:cubicBezTo>
                    <a:pt x="107" y="449"/>
                    <a:pt x="111" y="458"/>
                    <a:pt x="115" y="467"/>
                  </a:cubicBezTo>
                  <a:cubicBezTo>
                    <a:pt x="114" y="464"/>
                    <a:pt x="113" y="461"/>
                    <a:pt x="112" y="458"/>
                  </a:cubicBezTo>
                  <a:cubicBezTo>
                    <a:pt x="108" y="442"/>
                    <a:pt x="104" y="425"/>
                    <a:pt x="101" y="409"/>
                  </a:cubicBezTo>
                  <a:close/>
                </a:path>
              </a:pathLst>
            </a:custGeom>
            <a:solidFill>
              <a:schemeClr val="tx2"/>
            </a:solidFill>
            <a:ln>
              <a:noFill/>
            </a:ln>
          </p:spPr>
        </p:sp>
        <p:sp>
          <p:nvSpPr>
            <p:cNvPr id="15" name="Freeform 31"/>
            <p:cNvSpPr/>
            <p:nvPr/>
          </p:nvSpPr>
          <p:spPr bwMode="auto">
            <a:xfrm>
              <a:off x="6992938" y="1263650"/>
              <a:ext cx="144463" cy="2508250"/>
            </a:xfrm>
            <a:custGeom>
              <a:avLst/>
              <a:gdLst/>
              <a:ahLst/>
              <a:cxnLst/>
              <a:rect l="0" t="0" r="r" b="b"/>
              <a:pathLst>
                <a:path w="36" h="633">
                  <a:moveTo>
                    <a:pt x="17" y="633"/>
                  </a:moveTo>
                  <a:cubicBezTo>
                    <a:pt x="15" y="621"/>
                    <a:pt x="14" y="609"/>
                    <a:pt x="13" y="597"/>
                  </a:cubicBezTo>
                  <a:cubicBezTo>
                    <a:pt x="8" y="530"/>
                    <a:pt x="5" y="464"/>
                    <a:pt x="5" y="398"/>
                  </a:cubicBezTo>
                  <a:cubicBezTo>
                    <a:pt x="5" y="331"/>
                    <a:pt x="8" y="265"/>
                    <a:pt x="13" y="198"/>
                  </a:cubicBezTo>
                  <a:cubicBezTo>
                    <a:pt x="15" y="165"/>
                    <a:pt x="18" y="132"/>
                    <a:pt x="22" y="99"/>
                  </a:cubicBezTo>
                  <a:cubicBezTo>
                    <a:pt x="26" y="66"/>
                    <a:pt x="30" y="33"/>
                    <a:pt x="36" y="0"/>
                  </a:cubicBezTo>
                  <a:cubicBezTo>
                    <a:pt x="35" y="0"/>
                    <a:pt x="35" y="0"/>
                    <a:pt x="35" y="0"/>
                  </a:cubicBezTo>
                  <a:cubicBezTo>
                    <a:pt x="29" y="33"/>
                    <a:pt x="24" y="66"/>
                    <a:pt x="20" y="99"/>
                  </a:cubicBezTo>
                  <a:cubicBezTo>
                    <a:pt x="16" y="132"/>
                    <a:pt x="13" y="165"/>
                    <a:pt x="10" y="198"/>
                  </a:cubicBezTo>
                  <a:cubicBezTo>
                    <a:pt x="4" y="264"/>
                    <a:pt x="1" y="331"/>
                    <a:pt x="1" y="398"/>
                  </a:cubicBezTo>
                  <a:cubicBezTo>
                    <a:pt x="0" y="461"/>
                    <a:pt x="2" y="525"/>
                    <a:pt x="7" y="589"/>
                  </a:cubicBezTo>
                  <a:cubicBezTo>
                    <a:pt x="10" y="603"/>
                    <a:pt x="13" y="618"/>
                    <a:pt x="16" y="632"/>
                  </a:cubicBezTo>
                  <a:cubicBezTo>
                    <a:pt x="16" y="632"/>
                    <a:pt x="17" y="633"/>
                    <a:pt x="17" y="633"/>
                  </a:cubicBezTo>
                  <a:close/>
                </a:path>
              </a:pathLst>
            </a:custGeom>
            <a:solidFill>
              <a:schemeClr val="tx2"/>
            </a:solidFill>
            <a:ln>
              <a:noFill/>
            </a:ln>
          </p:spPr>
        </p:sp>
        <p:sp>
          <p:nvSpPr>
            <p:cNvPr id="16" name="Freeform 32"/>
            <p:cNvSpPr/>
            <p:nvPr/>
          </p:nvSpPr>
          <p:spPr bwMode="auto">
            <a:xfrm>
              <a:off x="7526338" y="5640388"/>
              <a:ext cx="111125" cy="233363"/>
            </a:xfrm>
            <a:custGeom>
              <a:avLst/>
              <a:gdLst/>
              <a:ahLst/>
              <a:cxnLst/>
              <a:rect l="0" t="0" r="r" b="b"/>
              <a:pathLst>
                <a:path w="28" h="59">
                  <a:moveTo>
                    <a:pt x="22" y="59"/>
                  </a:moveTo>
                  <a:cubicBezTo>
                    <a:pt x="28" y="59"/>
                    <a:pt x="28" y="59"/>
                    <a:pt x="28" y="59"/>
                  </a:cubicBezTo>
                  <a:cubicBezTo>
                    <a:pt x="18" y="40"/>
                    <a:pt x="9" y="20"/>
                    <a:pt x="0" y="0"/>
                  </a:cubicBezTo>
                  <a:cubicBezTo>
                    <a:pt x="6" y="20"/>
                    <a:pt x="13" y="40"/>
                    <a:pt x="22" y="59"/>
                  </a:cubicBezTo>
                  <a:close/>
                </a:path>
              </a:pathLst>
            </a:custGeom>
            <a:solidFill>
              <a:schemeClr val="tx2"/>
            </a:solidFill>
            <a:ln>
              <a:noFill/>
            </a:ln>
          </p:spPr>
        </p:sp>
        <p:sp>
          <p:nvSpPr>
            <p:cNvPr id="17" name="Freeform 33"/>
            <p:cNvSpPr/>
            <p:nvPr/>
          </p:nvSpPr>
          <p:spPr bwMode="auto">
            <a:xfrm>
              <a:off x="7021513" y="3598863"/>
              <a:ext cx="68263" cy="423863"/>
            </a:xfrm>
            <a:custGeom>
              <a:avLst/>
              <a:gdLst/>
              <a:ahLst/>
              <a:cxnLst/>
              <a:rect l="0" t="0" r="r" b="b"/>
              <a:pathLst>
                <a:path w="17" h="107">
                  <a:moveTo>
                    <a:pt x="4" y="54"/>
                  </a:moveTo>
                  <a:cubicBezTo>
                    <a:pt x="8" y="72"/>
                    <a:pt x="13" y="89"/>
                    <a:pt x="17" y="107"/>
                  </a:cubicBezTo>
                  <a:cubicBezTo>
                    <a:pt x="14" y="86"/>
                    <a:pt x="12" y="65"/>
                    <a:pt x="10" y="44"/>
                  </a:cubicBezTo>
                  <a:cubicBezTo>
                    <a:pt x="10" y="44"/>
                    <a:pt x="9" y="43"/>
                    <a:pt x="9" y="43"/>
                  </a:cubicBezTo>
                  <a:cubicBezTo>
                    <a:pt x="6" y="29"/>
                    <a:pt x="3" y="14"/>
                    <a:pt x="0" y="0"/>
                  </a:cubicBezTo>
                  <a:cubicBezTo>
                    <a:pt x="0" y="2"/>
                    <a:pt x="0" y="5"/>
                    <a:pt x="0" y="8"/>
                  </a:cubicBezTo>
                  <a:cubicBezTo>
                    <a:pt x="1" y="23"/>
                    <a:pt x="3" y="39"/>
                    <a:pt x="4" y="54"/>
                  </a:cubicBezTo>
                  <a:close/>
                </a:path>
              </a:pathLst>
            </a:custGeom>
            <a:solidFill>
              <a:schemeClr val="tx2"/>
            </a:solidFill>
            <a:ln>
              <a:noFill/>
            </a:ln>
          </p:spPr>
        </p:sp>
        <p:sp>
          <p:nvSpPr>
            <p:cNvPr id="18" name="Freeform 34"/>
            <p:cNvSpPr/>
            <p:nvPr/>
          </p:nvSpPr>
          <p:spPr bwMode="auto">
            <a:xfrm>
              <a:off x="7412038" y="2801938"/>
              <a:ext cx="1168400" cy="2251075"/>
            </a:xfrm>
            <a:custGeom>
              <a:avLst/>
              <a:gdLst/>
              <a:ahLst/>
              <a:cxnLst/>
              <a:rect l="0" t="0" r="r" b="b"/>
              <a:pathLst>
                <a:path w="294" h="568">
                  <a:moveTo>
                    <a:pt x="8" y="553"/>
                  </a:moveTo>
                  <a:cubicBezTo>
                    <a:pt x="9" y="501"/>
                    <a:pt x="19" y="448"/>
                    <a:pt x="35" y="397"/>
                  </a:cubicBezTo>
                  <a:cubicBezTo>
                    <a:pt x="51" y="347"/>
                    <a:pt x="73" y="298"/>
                    <a:pt x="99" y="252"/>
                  </a:cubicBezTo>
                  <a:cubicBezTo>
                    <a:pt x="124" y="205"/>
                    <a:pt x="154" y="161"/>
                    <a:pt x="187" y="119"/>
                  </a:cubicBezTo>
                  <a:cubicBezTo>
                    <a:pt x="203" y="98"/>
                    <a:pt x="220" y="77"/>
                    <a:pt x="238" y="58"/>
                  </a:cubicBezTo>
                  <a:cubicBezTo>
                    <a:pt x="247" y="48"/>
                    <a:pt x="256" y="38"/>
                    <a:pt x="265" y="28"/>
                  </a:cubicBezTo>
                  <a:cubicBezTo>
                    <a:pt x="274" y="19"/>
                    <a:pt x="284" y="9"/>
                    <a:pt x="294" y="0"/>
                  </a:cubicBezTo>
                  <a:cubicBezTo>
                    <a:pt x="293" y="0"/>
                    <a:pt x="293" y="0"/>
                    <a:pt x="293" y="0"/>
                  </a:cubicBezTo>
                  <a:cubicBezTo>
                    <a:pt x="283" y="9"/>
                    <a:pt x="273" y="18"/>
                    <a:pt x="264" y="27"/>
                  </a:cubicBezTo>
                  <a:cubicBezTo>
                    <a:pt x="255" y="37"/>
                    <a:pt x="246" y="47"/>
                    <a:pt x="237" y="56"/>
                  </a:cubicBezTo>
                  <a:cubicBezTo>
                    <a:pt x="218" y="76"/>
                    <a:pt x="201" y="96"/>
                    <a:pt x="185" y="117"/>
                  </a:cubicBezTo>
                  <a:cubicBezTo>
                    <a:pt x="151" y="159"/>
                    <a:pt x="121" y="203"/>
                    <a:pt x="95" y="249"/>
                  </a:cubicBezTo>
                  <a:cubicBezTo>
                    <a:pt x="68" y="296"/>
                    <a:pt x="46" y="345"/>
                    <a:pt x="30" y="396"/>
                  </a:cubicBezTo>
                  <a:cubicBezTo>
                    <a:pt x="13" y="445"/>
                    <a:pt x="3" y="497"/>
                    <a:pt x="0" y="549"/>
                  </a:cubicBezTo>
                  <a:cubicBezTo>
                    <a:pt x="3" y="555"/>
                    <a:pt x="5" y="561"/>
                    <a:pt x="7" y="568"/>
                  </a:cubicBezTo>
                  <a:cubicBezTo>
                    <a:pt x="7" y="563"/>
                    <a:pt x="7" y="558"/>
                    <a:pt x="8" y="553"/>
                  </a:cubicBezTo>
                  <a:close/>
                </a:path>
              </a:pathLst>
            </a:custGeom>
            <a:solidFill>
              <a:schemeClr val="tx2"/>
            </a:solidFill>
            <a:ln>
              <a:noFill/>
            </a:ln>
          </p:spPr>
        </p:sp>
        <p:sp>
          <p:nvSpPr>
            <p:cNvPr id="19" name="Freeform 35"/>
            <p:cNvSpPr/>
            <p:nvPr/>
          </p:nvSpPr>
          <p:spPr bwMode="auto">
            <a:xfrm>
              <a:off x="7494588" y="5664200"/>
              <a:ext cx="100013" cy="209550"/>
            </a:xfrm>
            <a:custGeom>
              <a:avLst/>
              <a:gdLst/>
              <a:ahLst/>
              <a:cxnLst/>
              <a:rect l="0" t="0" r="r" b="b"/>
              <a:pathLst>
                <a:path w="25" h="53">
                  <a:moveTo>
                    <a:pt x="0" y="0"/>
                  </a:moveTo>
                  <a:cubicBezTo>
                    <a:pt x="5" y="18"/>
                    <a:pt x="12" y="36"/>
                    <a:pt x="19" y="53"/>
                  </a:cubicBezTo>
                  <a:cubicBezTo>
                    <a:pt x="25" y="53"/>
                    <a:pt x="25" y="53"/>
                    <a:pt x="25" y="53"/>
                  </a:cubicBezTo>
                  <a:cubicBezTo>
                    <a:pt x="16" y="36"/>
                    <a:pt x="8" y="18"/>
                    <a:pt x="0" y="0"/>
                  </a:cubicBezTo>
                  <a:close/>
                </a:path>
              </a:pathLst>
            </a:custGeom>
            <a:solidFill>
              <a:schemeClr val="tx2"/>
            </a:solidFill>
            <a:ln>
              <a:noFill/>
            </a:ln>
          </p:spPr>
        </p:sp>
        <p:sp>
          <p:nvSpPr>
            <p:cNvPr id="20" name="Freeform 36"/>
            <p:cNvSpPr/>
            <p:nvPr/>
          </p:nvSpPr>
          <p:spPr bwMode="auto">
            <a:xfrm>
              <a:off x="7412038" y="5081588"/>
              <a:ext cx="114300" cy="558800"/>
            </a:xfrm>
            <a:custGeom>
              <a:avLst/>
              <a:gdLst/>
              <a:ahLst/>
              <a:cxnLst/>
              <a:rect l="0" t="0" r="r" b="b"/>
              <a:pathLst>
                <a:path w="29" h="141">
                  <a:moveTo>
                    <a:pt x="0" y="0"/>
                  </a:moveTo>
                  <a:cubicBezTo>
                    <a:pt x="0" y="30"/>
                    <a:pt x="2" y="60"/>
                    <a:pt x="7" y="89"/>
                  </a:cubicBezTo>
                  <a:cubicBezTo>
                    <a:pt x="11" y="98"/>
                    <a:pt x="14" y="108"/>
                    <a:pt x="18" y="117"/>
                  </a:cubicBezTo>
                  <a:cubicBezTo>
                    <a:pt x="22" y="125"/>
                    <a:pt x="25" y="133"/>
                    <a:pt x="29" y="141"/>
                  </a:cubicBezTo>
                  <a:cubicBezTo>
                    <a:pt x="28" y="139"/>
                    <a:pt x="28" y="137"/>
                    <a:pt x="27" y="135"/>
                  </a:cubicBezTo>
                  <a:cubicBezTo>
                    <a:pt x="16" y="98"/>
                    <a:pt x="10" y="60"/>
                    <a:pt x="8" y="22"/>
                  </a:cubicBezTo>
                  <a:cubicBezTo>
                    <a:pt x="7" y="18"/>
                    <a:pt x="5" y="15"/>
                    <a:pt x="4" y="11"/>
                  </a:cubicBezTo>
                  <a:cubicBezTo>
                    <a:pt x="2" y="7"/>
                    <a:pt x="1" y="3"/>
                    <a:pt x="0" y="0"/>
                  </a:cubicBezTo>
                  <a:close/>
                </a:path>
              </a:pathLst>
            </a:custGeom>
            <a:solidFill>
              <a:schemeClr val="tx2"/>
            </a:solidFill>
            <a:ln>
              <a:noFill/>
            </a:ln>
          </p:spPr>
        </p:sp>
        <p:sp>
          <p:nvSpPr>
            <p:cNvPr id="21" name="Freeform 37"/>
            <p:cNvSpPr/>
            <p:nvPr/>
          </p:nvSpPr>
          <p:spPr bwMode="auto">
            <a:xfrm>
              <a:off x="7412038" y="4978400"/>
              <a:ext cx="31750" cy="188913"/>
            </a:xfrm>
            <a:custGeom>
              <a:avLst/>
              <a:gdLst/>
              <a:ahLst/>
              <a:cxnLst/>
              <a:rect l="0" t="0" r="r" b="b"/>
              <a:pathLst>
                <a:path w="8" h="48">
                  <a:moveTo>
                    <a:pt x="0" y="26"/>
                  </a:moveTo>
                  <a:cubicBezTo>
                    <a:pt x="1" y="29"/>
                    <a:pt x="2" y="33"/>
                    <a:pt x="4" y="37"/>
                  </a:cubicBezTo>
                  <a:cubicBezTo>
                    <a:pt x="5" y="41"/>
                    <a:pt x="7" y="44"/>
                    <a:pt x="8" y="48"/>
                  </a:cubicBezTo>
                  <a:cubicBezTo>
                    <a:pt x="7" y="38"/>
                    <a:pt x="7" y="28"/>
                    <a:pt x="7" y="19"/>
                  </a:cubicBezTo>
                  <a:cubicBezTo>
                    <a:pt x="5" y="12"/>
                    <a:pt x="3" y="6"/>
                    <a:pt x="0" y="0"/>
                  </a:cubicBezTo>
                  <a:cubicBezTo>
                    <a:pt x="0" y="1"/>
                    <a:pt x="0" y="3"/>
                    <a:pt x="0" y="4"/>
                  </a:cubicBezTo>
                  <a:cubicBezTo>
                    <a:pt x="0" y="11"/>
                    <a:pt x="0" y="19"/>
                    <a:pt x="0" y="26"/>
                  </a:cubicBezTo>
                  <a:close/>
                </a:path>
              </a:pathLst>
            </a:custGeom>
            <a:solidFill>
              <a:schemeClr val="tx2"/>
            </a:solidFill>
            <a:ln>
              <a:noFill/>
            </a:ln>
          </p:spPr>
        </p:sp>
        <p:sp>
          <p:nvSpPr>
            <p:cNvPr id="22" name="Freeform 38"/>
            <p:cNvSpPr/>
            <p:nvPr/>
          </p:nvSpPr>
          <p:spPr bwMode="auto">
            <a:xfrm>
              <a:off x="7439026" y="5434013"/>
              <a:ext cx="174625" cy="439738"/>
            </a:xfrm>
            <a:custGeom>
              <a:avLst/>
              <a:gdLst/>
              <a:ahLst/>
              <a:cxnLst/>
              <a:rect l="0" t="0" r="r" b="b"/>
              <a:pathLst>
                <a:path w="44" h="111">
                  <a:moveTo>
                    <a:pt x="11" y="28"/>
                  </a:moveTo>
                  <a:cubicBezTo>
                    <a:pt x="7" y="19"/>
                    <a:pt x="4" y="9"/>
                    <a:pt x="0" y="0"/>
                  </a:cubicBezTo>
                  <a:cubicBezTo>
                    <a:pt x="3" y="16"/>
                    <a:pt x="7" y="33"/>
                    <a:pt x="11" y="49"/>
                  </a:cubicBezTo>
                  <a:cubicBezTo>
                    <a:pt x="12" y="52"/>
                    <a:pt x="13" y="55"/>
                    <a:pt x="14" y="58"/>
                  </a:cubicBezTo>
                  <a:cubicBezTo>
                    <a:pt x="22" y="76"/>
                    <a:pt x="30" y="94"/>
                    <a:pt x="39" y="111"/>
                  </a:cubicBezTo>
                  <a:cubicBezTo>
                    <a:pt x="44" y="111"/>
                    <a:pt x="44" y="111"/>
                    <a:pt x="44" y="111"/>
                  </a:cubicBezTo>
                  <a:cubicBezTo>
                    <a:pt x="35" y="92"/>
                    <a:pt x="28" y="72"/>
                    <a:pt x="22" y="52"/>
                  </a:cubicBezTo>
                  <a:cubicBezTo>
                    <a:pt x="18" y="44"/>
                    <a:pt x="15" y="36"/>
                    <a:pt x="11" y="28"/>
                  </a:cubicBezTo>
                  <a:close/>
                </a:path>
              </a:pathLst>
            </a:custGeom>
            <a:solidFill>
              <a:schemeClr val="tx2"/>
            </a:solidFill>
            <a:ln>
              <a:noFill/>
            </a:ln>
          </p:spPr>
        </p:sp>
      </p:grpSp>
      <p:sp>
        <p:nvSpPr>
          <p:cNvPr id="7" name="Rectangle 6"/>
          <p:cNvSpPr/>
          <p:nvPr/>
        </p:nvSpPr>
        <p:spPr>
          <a:xfrm>
            <a:off x="0" y="0"/>
            <a:ext cx="182880" cy="6858000"/>
          </a:xfrm>
          <a:prstGeom prst="rect">
            <a:avLst/>
          </a:prstGeom>
          <a:solidFill>
            <a:schemeClr val="tx2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</p:sp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2592924" y="624110"/>
            <a:ext cx="8911687" cy="1280890"/>
          </a:xfrm>
          <a:prstGeom prst="rect">
            <a:avLst/>
          </a:prstGeom>
        </p:spPr>
        <p:txBody>
          <a:bodyPr vert="horz" lIns="91440" tIns="45720" rIns="91440" bIns="45720" rtlCol="0" anchor="t">
            <a:normAutofit/>
          </a:bodyPr>
          <a:lstStyle/>
          <a:p>
            <a:r>
              <a:rPr lang="fr-FR"/>
              <a:t>Modifiez le style du titre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2589212" y="2133600"/>
            <a:ext cx="8915400" cy="3886200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fr-FR"/>
              <a:t>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10361612" y="6130437"/>
            <a:ext cx="1146283" cy="370396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9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pPr>
              <a:defRPr/>
            </a:pPr>
            <a:fld id="{4560F7B1-7154-493A-91AA-6388634D7347}" type="datetimeFigureOut">
              <a:rPr lang="fr-CA" smtClean="0"/>
              <a:pPr>
                <a:defRPr/>
              </a:pPr>
              <a:t>2019-03-27</a:t>
            </a:fld>
            <a:endParaRPr lang="fr-CA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2589212" y="6135808"/>
            <a:ext cx="7619999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9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pPr>
              <a:defRPr/>
            </a:pPr>
            <a:endParaRPr lang="fr-CA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 bwMode="gray">
          <a:xfrm>
            <a:off x="531812" y="787782"/>
            <a:ext cx="779767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2000">
                <a:solidFill>
                  <a:srgbClr val="FEFFFF"/>
                </a:solidFill>
              </a:defRPr>
            </a:lvl1pPr>
          </a:lstStyle>
          <a:p>
            <a:pPr>
              <a:defRPr/>
            </a:pPr>
            <a:fld id="{C45C9163-E28C-4BC1-AF84-EAE60B16C5ED}" type="slidenum">
              <a:rPr lang="fr-CA" smtClean="0"/>
              <a:pPr>
                <a:defRPr/>
              </a:pPr>
              <a:t>‹N°›</a:t>
            </a:fld>
            <a:endParaRPr lang="fr-CA"/>
          </a:p>
        </p:txBody>
      </p:sp>
    </p:spTree>
    <p:extLst>
      <p:ext uri="{BB962C8B-B14F-4D97-AF65-F5344CB8AC3E}">
        <p14:creationId xmlns:p14="http://schemas.microsoft.com/office/powerpoint/2010/main" val="700616993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751" r:id="rId1"/>
    <p:sldLayoutId id="2147483752" r:id="rId2"/>
    <p:sldLayoutId id="2147483753" r:id="rId3"/>
    <p:sldLayoutId id="2147483754" r:id="rId4"/>
    <p:sldLayoutId id="2147483755" r:id="rId5"/>
    <p:sldLayoutId id="2147483756" r:id="rId6"/>
    <p:sldLayoutId id="2147483757" r:id="rId7"/>
    <p:sldLayoutId id="2147483758" r:id="rId8"/>
    <p:sldLayoutId id="2147483759" r:id="rId9"/>
    <p:sldLayoutId id="2147483760" r:id="rId10"/>
    <p:sldLayoutId id="2147483761" r:id="rId11"/>
    <p:sldLayoutId id="2147483762" r:id="rId12"/>
    <p:sldLayoutId id="2147483763" r:id="rId13"/>
    <p:sldLayoutId id="2147483764" r:id="rId14"/>
    <p:sldLayoutId id="2147483765" r:id="rId15"/>
    <p:sldLayoutId id="2147483766" r:id="rId16"/>
  </p:sldLayoutIdLst>
  <p:txStyles>
    <p:titleStyle>
      <a:lvl1pPr algn="l" defTabSz="457200" rtl="0" eaLnBrk="1" latinLnBrk="0" hangingPunct="1">
        <a:spcBef>
          <a:spcPct val="0"/>
        </a:spcBef>
        <a:buNone/>
        <a:defRPr sz="3600" kern="1200">
          <a:solidFill>
            <a:schemeClr val="tx1">
              <a:lumMod val="85000"/>
              <a:lumOff val="15000"/>
            </a:schemeClr>
          </a:solidFill>
          <a:latin typeface="+mj-lt"/>
          <a:ea typeface="+mj-ea"/>
          <a:cs typeface="+mj-cs"/>
        </a:defRPr>
      </a:lvl1pPr>
      <a:lvl2pPr eaLnBrk="1" hangingPunct="1">
        <a:defRPr>
          <a:solidFill>
            <a:schemeClr val="tx2"/>
          </a:solidFill>
        </a:defRPr>
      </a:lvl2pPr>
      <a:lvl3pPr eaLnBrk="1" hangingPunct="1">
        <a:defRPr>
          <a:solidFill>
            <a:schemeClr val="tx2"/>
          </a:solidFill>
        </a:defRPr>
      </a:lvl3pPr>
      <a:lvl4pPr eaLnBrk="1" hangingPunct="1">
        <a:defRPr>
          <a:solidFill>
            <a:schemeClr val="tx2"/>
          </a:solidFill>
        </a:defRPr>
      </a:lvl4pPr>
      <a:lvl5pPr eaLnBrk="1" hangingPunct="1">
        <a:defRPr>
          <a:solidFill>
            <a:schemeClr val="tx2"/>
          </a:solidFill>
        </a:defRPr>
      </a:lvl5pPr>
      <a:lvl6pPr eaLnBrk="1" hangingPunct="1">
        <a:defRPr>
          <a:solidFill>
            <a:schemeClr val="tx2"/>
          </a:solidFill>
        </a:defRPr>
      </a:lvl6pPr>
      <a:lvl7pPr eaLnBrk="1" hangingPunct="1">
        <a:defRPr>
          <a:solidFill>
            <a:schemeClr val="tx2"/>
          </a:solidFill>
        </a:defRPr>
      </a:lvl7pPr>
      <a:lvl8pPr eaLnBrk="1" hangingPunct="1">
        <a:defRPr>
          <a:solidFill>
            <a:schemeClr val="tx2"/>
          </a:solidFill>
        </a:defRPr>
      </a:lvl8pPr>
      <a:lvl9pPr eaLnBrk="1" hangingPunct="1">
        <a:defRPr>
          <a:solidFill>
            <a:schemeClr val="tx2"/>
          </a:solidFill>
        </a:defRPr>
      </a:lvl9pPr>
    </p:titleStyle>
    <p:bodyStyle>
      <a:lvl1pPr marL="342900" indent="-3429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Font typeface="Wingdings 3" charset="2"/>
        <a:buChar char=""/>
        <a:defRPr sz="18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1pPr>
      <a:lvl2pPr marL="742950" indent="-28575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Font typeface="Wingdings 3" charset="2"/>
        <a:buChar char=""/>
        <a:defRPr sz="16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2pPr>
      <a:lvl3pPr marL="11430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Font typeface="Wingdings 3" charset="2"/>
        <a:buChar char=""/>
        <a:defRPr sz="14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3pPr>
      <a:lvl4pPr marL="16002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Font typeface="Wingdings 3" charset="2"/>
        <a:buChar char=""/>
        <a:defRPr sz="12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4pPr>
      <a:lvl5pPr marL="20574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Font typeface="Wingdings 3" charset="2"/>
        <a:buChar char=""/>
        <a:defRPr sz="12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5pPr>
      <a:lvl6pPr marL="25146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Font typeface="Wingdings 3" charset="2"/>
        <a:buChar char=""/>
        <a:defRPr sz="12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6pPr>
      <a:lvl7pPr marL="29718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Font typeface="Wingdings 3" charset="2"/>
        <a:buChar char=""/>
        <a:defRPr sz="12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7pPr>
      <a:lvl8pPr marL="34290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Font typeface="Wingdings 3" charset="2"/>
        <a:buChar char=""/>
        <a:defRPr sz="12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8pPr>
      <a:lvl9pPr marL="38862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Font typeface="Wingdings 3" charset="2"/>
        <a:buChar char=""/>
        <a:defRPr sz="12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g"/><Relationship Id="rId1" Type="http://schemas.openxmlformats.org/officeDocument/2006/relationships/slideLayout" Target="../slideLayouts/slideLayout14.xml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jp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3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jpg"/><Relationship Id="rId1" Type="http://schemas.openxmlformats.org/officeDocument/2006/relationships/slideLayout" Target="../slideLayouts/slideLayout15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13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13.xml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diagramData" Target="../diagrams/data1.xml"/><Relationship Id="rId7" Type="http://schemas.microsoft.com/office/2007/relationships/diagramDrawing" Target="../diagrams/drawing1.xml"/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13.xml"/><Relationship Id="rId6" Type="http://schemas.openxmlformats.org/officeDocument/2006/relationships/diagramColors" Target="../diagrams/colors1.xml"/><Relationship Id="rId5" Type="http://schemas.openxmlformats.org/officeDocument/2006/relationships/diagramQuickStyle" Target="../diagrams/quickStyle1.xml"/><Relationship Id="rId4" Type="http://schemas.openxmlformats.org/officeDocument/2006/relationships/diagramLayout" Target="../diagrams/layout1.xml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chart" Target="../charts/chart1.xml"/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13.xml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diagramLayout" Target="../diagrams/layout2.xml"/><Relationship Id="rId2" Type="http://schemas.openxmlformats.org/officeDocument/2006/relationships/diagramData" Target="../diagrams/data2.xml"/><Relationship Id="rId1" Type="http://schemas.openxmlformats.org/officeDocument/2006/relationships/slideLayout" Target="../slideLayouts/slideLayout13.xml"/><Relationship Id="rId6" Type="http://schemas.microsoft.com/office/2007/relationships/diagramDrawing" Target="../diagrams/drawing2.xml"/><Relationship Id="rId5" Type="http://schemas.openxmlformats.org/officeDocument/2006/relationships/diagramColors" Target="../diagrams/colors2.xml"/><Relationship Id="rId4" Type="http://schemas.openxmlformats.org/officeDocument/2006/relationships/diagramQuickStyle" Target="../diagrams/quickStyle2.xml"/></Relationships>
</file>

<file path=ppt/slides/_rels/slide9.xml.rels><?xml version="1.0" encoding="UTF-8" standalone="yes"?>
<Relationships xmlns="http://schemas.openxmlformats.org/package/2006/relationships"><Relationship Id="rId8" Type="http://schemas.openxmlformats.org/officeDocument/2006/relationships/image" Target="../media/image9.jpg"/><Relationship Id="rId3" Type="http://schemas.openxmlformats.org/officeDocument/2006/relationships/diagramData" Target="../diagrams/data3.xml"/><Relationship Id="rId7" Type="http://schemas.microsoft.com/office/2007/relationships/diagramDrawing" Target="../diagrams/drawing3.xml"/><Relationship Id="rId2" Type="http://schemas.openxmlformats.org/officeDocument/2006/relationships/notesSlide" Target="../notesSlides/notesSlide6.xml"/><Relationship Id="rId1" Type="http://schemas.openxmlformats.org/officeDocument/2006/relationships/slideLayout" Target="../slideLayouts/slideLayout13.xml"/><Relationship Id="rId6" Type="http://schemas.openxmlformats.org/officeDocument/2006/relationships/diagramColors" Target="../diagrams/colors3.xml"/><Relationship Id="rId5" Type="http://schemas.openxmlformats.org/officeDocument/2006/relationships/diagramQuickStyle" Target="../diagrams/quickStyle3.xml"/><Relationship Id="rId4" Type="http://schemas.openxmlformats.org/officeDocument/2006/relationships/diagramLayout" Target="../diagrams/layout3.xml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.png"/><Relationship Id="rId2" Type="http://schemas.openxmlformats.org/officeDocument/2006/relationships/notesSlide" Target="../notesSlides/notesSlide7.xml"/><Relationship Id="rId1" Type="http://schemas.openxmlformats.org/officeDocument/2006/relationships/slideLayout" Target="../slideLayouts/slideLayout13.xml"/><Relationship Id="rId4" Type="http://schemas.openxmlformats.org/officeDocument/2006/relationships/image" Target="../media/image11.jpg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diagramLayout" Target="../diagrams/layout4.xml"/><Relationship Id="rId2" Type="http://schemas.openxmlformats.org/officeDocument/2006/relationships/diagramData" Target="../diagrams/data4.xml"/><Relationship Id="rId1" Type="http://schemas.openxmlformats.org/officeDocument/2006/relationships/slideLayout" Target="../slideLayouts/slideLayout13.xml"/><Relationship Id="rId6" Type="http://schemas.microsoft.com/office/2007/relationships/diagramDrawing" Target="../diagrams/drawing4.xml"/><Relationship Id="rId5" Type="http://schemas.openxmlformats.org/officeDocument/2006/relationships/diagramColors" Target="../diagrams/colors4.xml"/><Relationship Id="rId4" Type="http://schemas.openxmlformats.org/officeDocument/2006/relationships/diagramQuickStyle" Target="../diagrams/quickStyle4.xml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image" Target="../media/image12.png"/><Relationship Id="rId2" Type="http://schemas.openxmlformats.org/officeDocument/2006/relationships/notesSlide" Target="../notesSlides/notesSlide8.xml"/><Relationship Id="rId1" Type="http://schemas.openxmlformats.org/officeDocument/2006/relationships/slideLayout" Target="../slideLayouts/slideLayout13.xml"/></Relationships>
</file>

<file path=ppt/slides/_rels/slide13.xml.rels><?xml version="1.0" encoding="UTF-8" standalone="yes"?>
<Relationships xmlns="http://schemas.openxmlformats.org/package/2006/relationships"><Relationship Id="rId3" Type="http://schemas.openxmlformats.org/officeDocument/2006/relationships/image" Target="../media/image13.png"/><Relationship Id="rId2" Type="http://schemas.openxmlformats.org/officeDocument/2006/relationships/notesSlide" Target="../notesSlides/notesSlide9.xml"/><Relationship Id="rId1" Type="http://schemas.openxmlformats.org/officeDocument/2006/relationships/slideLayout" Target="../slideLayouts/slideLayout13.xml"/><Relationship Id="rId4" Type="http://schemas.openxmlformats.org/officeDocument/2006/relationships/chart" Target="../charts/chart2.xml"/></Relationships>
</file>

<file path=ppt/slides/_rels/slide14.xml.rels><?xml version="1.0" encoding="UTF-8" standalone="yes"?>
<Relationships xmlns="http://schemas.openxmlformats.org/package/2006/relationships"><Relationship Id="rId3" Type="http://schemas.openxmlformats.org/officeDocument/2006/relationships/diagramData" Target="../diagrams/data5.xml"/><Relationship Id="rId7" Type="http://schemas.microsoft.com/office/2007/relationships/diagramDrawing" Target="../diagrams/drawing5.xml"/><Relationship Id="rId2" Type="http://schemas.openxmlformats.org/officeDocument/2006/relationships/notesSlide" Target="../notesSlides/notesSlide10.xml"/><Relationship Id="rId1" Type="http://schemas.openxmlformats.org/officeDocument/2006/relationships/slideLayout" Target="../slideLayouts/slideLayout13.xml"/><Relationship Id="rId6" Type="http://schemas.openxmlformats.org/officeDocument/2006/relationships/diagramColors" Target="../diagrams/colors5.xml"/><Relationship Id="rId5" Type="http://schemas.openxmlformats.org/officeDocument/2006/relationships/diagramQuickStyle" Target="../diagrams/quickStyle5.xml"/><Relationship Id="rId4" Type="http://schemas.openxmlformats.org/officeDocument/2006/relationships/diagramLayout" Target="../diagrams/layout5.xml"/></Relationships>
</file>

<file path=ppt/slides/_rels/slide15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jpg"/><Relationship Id="rId1" Type="http://schemas.openxmlformats.org/officeDocument/2006/relationships/slideLayout" Target="../slideLayouts/slideLayout13.xml"/></Relationships>
</file>

<file path=ppt/slides/_rels/slide16.xml.rels><?xml version="1.0" encoding="UTF-8" standalone="yes"?>
<Relationships xmlns="http://schemas.openxmlformats.org/package/2006/relationships"><Relationship Id="rId2" Type="http://schemas.openxmlformats.org/officeDocument/2006/relationships/image" Target="../media/image14.jpeg"/><Relationship Id="rId1" Type="http://schemas.openxmlformats.org/officeDocument/2006/relationships/slideLayout" Target="../slideLayouts/slideLayout13.xml"/></Relationships>
</file>

<file path=ppt/slides/_rels/slide17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1.xml"/><Relationship Id="rId1" Type="http://schemas.openxmlformats.org/officeDocument/2006/relationships/slideLayout" Target="../slideLayouts/slideLayout13.xml"/></Relationships>
</file>

<file path=ppt/slides/_rels/slide1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3.xml"/></Relationships>
</file>

<file path=ppt/slides/_rels/slide19.xml.rels><?xml version="1.0" encoding="UTF-8" standalone="yes"?>
<Relationships xmlns="http://schemas.openxmlformats.org/package/2006/relationships"><Relationship Id="rId3" Type="http://schemas.openxmlformats.org/officeDocument/2006/relationships/diagramLayout" Target="../diagrams/layout6.xml"/><Relationship Id="rId2" Type="http://schemas.openxmlformats.org/officeDocument/2006/relationships/diagramData" Target="../diagrams/data6.xml"/><Relationship Id="rId1" Type="http://schemas.openxmlformats.org/officeDocument/2006/relationships/slideLayout" Target="../slideLayouts/slideLayout13.xml"/><Relationship Id="rId6" Type="http://schemas.microsoft.com/office/2007/relationships/diagramDrawing" Target="../diagrams/drawing6.xml"/><Relationship Id="rId5" Type="http://schemas.openxmlformats.org/officeDocument/2006/relationships/diagramColors" Target="../diagrams/colors6.xml"/><Relationship Id="rId4" Type="http://schemas.openxmlformats.org/officeDocument/2006/relationships/diagramQuickStyle" Target="../diagrams/quickStyle6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6">
            <a:extLst>
              <a:ext uri="{FF2B5EF4-FFF2-40B4-BE49-F238E27FC236}">
                <a16:creationId xmlns:a16="http://schemas.microsoft.com/office/drawing/2014/main" id="{4C35037F-C065-4077-B202-ED347C0D6848}"/>
              </a:ext>
            </a:extLst>
          </p:cNvPr>
          <p:cNvSpPr/>
          <p:nvPr/>
        </p:nvSpPr>
        <p:spPr>
          <a:xfrm>
            <a:off x="0" y="0"/>
            <a:ext cx="12242850" cy="2330696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CA"/>
          </a:p>
        </p:txBody>
      </p:sp>
      <p:sp>
        <p:nvSpPr>
          <p:cNvPr id="4" name="Titre 1">
            <a:extLst>
              <a:ext uri="{FF2B5EF4-FFF2-40B4-BE49-F238E27FC236}">
                <a16:creationId xmlns:a16="http://schemas.microsoft.com/office/drawing/2014/main" id="{17E5B862-D183-4654-8A04-4BA0A9B860AF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2639616" y="420468"/>
            <a:ext cx="6480720" cy="1468800"/>
          </a:xfrm>
        </p:spPr>
        <p:txBody>
          <a:bodyPr>
            <a:noAutofit/>
          </a:bodyPr>
          <a:lstStyle/>
          <a:p>
            <a:pPr marL="107950"/>
            <a:r>
              <a:rPr lang="fr-CA" sz="5400" b="1" dirty="0"/>
              <a:t>Négociations 2020</a:t>
            </a:r>
          </a:p>
        </p:txBody>
      </p:sp>
      <p:pic>
        <p:nvPicPr>
          <p:cNvPr id="3" name="Image 2">
            <a:extLst>
              <a:ext uri="{FF2B5EF4-FFF2-40B4-BE49-F238E27FC236}">
                <a16:creationId xmlns:a16="http://schemas.microsoft.com/office/drawing/2014/main" id="{6D07B7CD-6D2D-4F6A-AE6A-782995ABD4DC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2330696"/>
            <a:ext cx="12242850" cy="452730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227235432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itre 1">
            <a:extLst>
              <a:ext uri="{FF2B5EF4-FFF2-40B4-BE49-F238E27FC236}">
                <a16:creationId xmlns:a16="http://schemas.microsoft.com/office/drawing/2014/main" id="{CB6C300C-1F63-44AA-B081-9C0345608163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95400" y="420870"/>
            <a:ext cx="6347713" cy="1320800"/>
          </a:xfrm>
        </p:spPr>
        <p:txBody>
          <a:bodyPr/>
          <a:lstStyle/>
          <a:p>
            <a:r>
              <a:rPr lang="fr-CA" b="1" dirty="0"/>
              <a:t>Buts de la discussion :</a:t>
            </a:r>
            <a:endParaRPr lang="fr-FR" b="1" dirty="0"/>
          </a:p>
        </p:txBody>
      </p:sp>
      <p:sp>
        <p:nvSpPr>
          <p:cNvPr id="5" name="Espace réservé du contenu 2">
            <a:extLst>
              <a:ext uri="{FF2B5EF4-FFF2-40B4-BE49-F238E27FC236}">
                <a16:creationId xmlns:a16="http://schemas.microsoft.com/office/drawing/2014/main" id="{D0C5DECD-35DE-41BA-84FB-BFFE68D30B27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695400" y="1556792"/>
            <a:ext cx="6019659" cy="4168088"/>
          </a:xfrm>
        </p:spPr>
        <p:txBody>
          <a:bodyPr>
            <a:normAutofit/>
          </a:bodyPr>
          <a:lstStyle/>
          <a:p>
            <a:r>
              <a:rPr lang="fr-CA" sz="2800" dirty="0"/>
              <a:t>Vous informer;</a:t>
            </a:r>
          </a:p>
          <a:p>
            <a:r>
              <a:rPr lang="fr-CA" sz="2800" dirty="0"/>
              <a:t>Entendre vos besoins et vos préoccupations;</a:t>
            </a:r>
          </a:p>
          <a:p>
            <a:r>
              <a:rPr lang="fr-CA" sz="2800" dirty="0"/>
              <a:t>Récolter des stratégies de mobilisation;</a:t>
            </a:r>
          </a:p>
          <a:p>
            <a:pPr marL="0" indent="0">
              <a:buNone/>
            </a:pPr>
            <a:endParaRPr lang="fr-CA" sz="2400" dirty="0"/>
          </a:p>
        </p:txBody>
      </p:sp>
      <p:pic>
        <p:nvPicPr>
          <p:cNvPr id="6" name="Image 5">
            <a:extLst>
              <a:ext uri="{FF2B5EF4-FFF2-40B4-BE49-F238E27FC236}">
                <a16:creationId xmlns:a16="http://schemas.microsoft.com/office/drawing/2014/main" id="{13591E19-9C4C-4AAA-B968-2035674B8D1D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176120" y="2204864"/>
            <a:ext cx="4059943" cy="228371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95693663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2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0" presetID="42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1000"/>
                                        <p:tgtEl>
                                          <p:spTgt spid="5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3" dur="1000" fill="hold"/>
                                        <p:tgtEl>
                                          <p:spTgt spid="5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4" dur="1000" fill="hold"/>
                                        <p:tgtEl>
                                          <p:spTgt spid="5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5" presetID="42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7" dur="1000"/>
                                        <p:tgtEl>
                                          <p:spTgt spid="5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8" dur="1000" fill="hold"/>
                                        <p:tgtEl>
                                          <p:spTgt spid="5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9" dur="1000" fill="hold"/>
                                        <p:tgtEl>
                                          <p:spTgt spid="5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28E78BEB-0E09-431C-A40A-6DE4D8162CB2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767408" y="624110"/>
            <a:ext cx="10737203" cy="860674"/>
          </a:xfrm>
          <a:noFill/>
        </p:spPr>
        <p:txBody>
          <a:bodyPr anchor="ctr"/>
          <a:lstStyle/>
          <a:p>
            <a:r>
              <a:rPr lang="fr-CA" b="1" dirty="0">
                <a:solidFill>
                  <a:srgbClr val="4EA74C"/>
                </a:solidFill>
              </a:rPr>
              <a:t>Plan</a:t>
            </a:r>
          </a:p>
        </p:txBody>
      </p:sp>
      <p:sp>
        <p:nvSpPr>
          <p:cNvPr id="3" name="Espace réservé du contenu 2">
            <a:extLst>
              <a:ext uri="{FF2B5EF4-FFF2-40B4-BE49-F238E27FC236}">
                <a16:creationId xmlns:a16="http://schemas.microsoft.com/office/drawing/2014/main" id="{DB5EFDA5-D8F1-408B-8F7B-BD89F01D9381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767408" y="1772816"/>
            <a:ext cx="5472608" cy="4131028"/>
          </a:xfrm>
        </p:spPr>
        <p:txBody>
          <a:bodyPr>
            <a:normAutofit/>
          </a:bodyPr>
          <a:lstStyle/>
          <a:p>
            <a:r>
              <a:rPr lang="fr-CA" sz="2800" dirty="0"/>
              <a:t>Qui nous sommes</a:t>
            </a:r>
          </a:p>
          <a:p>
            <a:r>
              <a:rPr lang="fr-CA" sz="2800" dirty="0"/>
              <a:t>La négociation dans le secteur public et parapublic</a:t>
            </a:r>
          </a:p>
          <a:p>
            <a:r>
              <a:rPr lang="fr-CA" sz="2800" dirty="0"/>
              <a:t>Les alliances potentielles et leur structure</a:t>
            </a:r>
          </a:p>
        </p:txBody>
      </p:sp>
      <p:pic>
        <p:nvPicPr>
          <p:cNvPr id="5" name="Espace réservé du contenu 4">
            <a:extLst>
              <a:ext uri="{FF2B5EF4-FFF2-40B4-BE49-F238E27FC236}">
                <a16:creationId xmlns:a16="http://schemas.microsoft.com/office/drawing/2014/main" id="{B71A6F45-1D35-45E8-8428-935540E4E239}"/>
              </a:ext>
            </a:extLst>
          </p:cNvPr>
          <p:cNvPicPr>
            <a:picLocks noGrp="1" noChangeAspect="1"/>
          </p:cNvPicPr>
          <p:nvPr>
            <p:ph sz="half" idx="2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464152" y="2647705"/>
            <a:ext cx="3810000" cy="238125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193195577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442E14B8-A82F-4B9A-872F-AB8A21E42D0F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767408" y="476673"/>
            <a:ext cx="10657184" cy="640444"/>
          </a:xfrm>
        </p:spPr>
        <p:txBody>
          <a:bodyPr>
            <a:normAutofit/>
          </a:bodyPr>
          <a:lstStyle/>
          <a:p>
            <a:r>
              <a:rPr lang="fr-CA" b="1" dirty="0">
                <a:solidFill>
                  <a:srgbClr val="4EA74C"/>
                </a:solidFill>
              </a:rPr>
              <a:t>Qui nous sommes : Comité de négo et de mob</a:t>
            </a:r>
          </a:p>
        </p:txBody>
      </p:sp>
      <p:sp>
        <p:nvSpPr>
          <p:cNvPr id="3" name="Espace réservé du contenu 2">
            <a:extLst>
              <a:ext uri="{FF2B5EF4-FFF2-40B4-BE49-F238E27FC236}">
                <a16:creationId xmlns:a16="http://schemas.microsoft.com/office/drawing/2014/main" id="{DC7D7C9D-7180-46EE-A196-AE2BDB6AEFA5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774855" y="1340768"/>
            <a:ext cx="10153128" cy="5040559"/>
          </a:xfrm>
        </p:spPr>
        <p:txBody>
          <a:bodyPr>
            <a:noAutofit/>
          </a:bodyPr>
          <a:lstStyle/>
          <a:p>
            <a:r>
              <a:rPr lang="fr-CA" sz="2400" dirty="0"/>
              <a:t>5 membres élus par le regroupement cégep + la coordination du regroupement cégep. </a:t>
            </a:r>
          </a:p>
          <a:p>
            <a:r>
              <a:rPr lang="fr-CA" sz="2400" dirty="0"/>
              <a:t>Mandats: </a:t>
            </a:r>
          </a:p>
          <a:p>
            <a:pPr lvl="1">
              <a:buFont typeface="Wingdings" panose="05000000000000000000" pitchFamily="2" charset="2"/>
              <a:buChar char="§"/>
            </a:pPr>
            <a:r>
              <a:rPr lang="fr-CA" sz="2200" dirty="0"/>
              <a:t>assurer un </a:t>
            </a:r>
            <a:r>
              <a:rPr lang="fr-CA" sz="2200" b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lien étroit avec les syndicats locaux </a:t>
            </a:r>
            <a:r>
              <a:rPr lang="fr-CA" sz="2200" dirty="0"/>
              <a:t>;</a:t>
            </a:r>
          </a:p>
          <a:p>
            <a:pPr lvl="1">
              <a:buFont typeface="Wingdings" panose="05000000000000000000" pitchFamily="2" charset="2"/>
              <a:buChar char="§"/>
            </a:pPr>
            <a:r>
              <a:rPr lang="fr-CA" sz="2200" dirty="0"/>
              <a:t>organiser et coordonner les </a:t>
            </a:r>
            <a:r>
              <a:rPr lang="fr-CA" sz="2200" b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consultations du regroupement auprès des syndicats locaux</a:t>
            </a:r>
            <a:r>
              <a:rPr lang="fr-CA" sz="2200" dirty="0"/>
              <a:t> ;</a:t>
            </a:r>
          </a:p>
          <a:p>
            <a:pPr lvl="1">
              <a:buFont typeface="Wingdings" panose="05000000000000000000" pitchFamily="2" charset="2"/>
              <a:buChar char="§"/>
            </a:pPr>
            <a:r>
              <a:rPr lang="fr-CA" sz="2200" dirty="0"/>
              <a:t>assurer une prise en charge particulière des dossiers spécifiques aux </a:t>
            </a:r>
            <a:r>
              <a:rPr lang="fr-CA" sz="2200" b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femmes, aux LGBTQ+</a:t>
            </a:r>
            <a:r>
              <a:rPr lang="fr-CA" sz="2200" dirty="0"/>
              <a:t> et à la </a:t>
            </a:r>
            <a:r>
              <a:rPr lang="fr-CA" sz="2200" b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précarité</a:t>
            </a:r>
            <a:r>
              <a:rPr lang="fr-CA" sz="2200" dirty="0"/>
              <a:t> ;</a:t>
            </a:r>
          </a:p>
          <a:p>
            <a:pPr lvl="1">
              <a:buFont typeface="Wingdings" panose="05000000000000000000" pitchFamily="2" charset="2"/>
              <a:buChar char="§"/>
            </a:pPr>
            <a:r>
              <a:rPr lang="fr-CA" sz="2200" dirty="0"/>
              <a:t>participer à la préparation de </a:t>
            </a:r>
            <a:r>
              <a:rPr lang="fr-CA" sz="2200" b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l’analyse de la conjoncture</a:t>
            </a:r>
            <a:r>
              <a:rPr lang="fr-CA" sz="2200" dirty="0"/>
              <a:t>, du </a:t>
            </a:r>
            <a:r>
              <a:rPr lang="fr-CA" sz="2200" b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cadre stratégique </a:t>
            </a:r>
            <a:r>
              <a:rPr lang="fr-CA" sz="2200" dirty="0"/>
              <a:t>et du </a:t>
            </a:r>
            <a:r>
              <a:rPr lang="fr-CA" sz="2200" b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cahier de demandes</a:t>
            </a:r>
            <a:r>
              <a:rPr lang="fr-CA" sz="2200" dirty="0"/>
              <a:t>.</a:t>
            </a:r>
          </a:p>
        </p:txBody>
      </p:sp>
    </p:spTree>
    <p:extLst>
      <p:ext uri="{BB962C8B-B14F-4D97-AF65-F5344CB8AC3E}">
        <p14:creationId xmlns:p14="http://schemas.microsoft.com/office/powerpoint/2010/main" val="976988428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" fill="hold">
                      <p:stCondLst>
                        <p:cond delay="indefinite"/>
                      </p:stCondLst>
                      <p:childTnLst>
                        <p:par>
                          <p:cTn id="11" fill="hold">
                            <p:stCondLst>
                              <p:cond delay="0"/>
                            </p:stCondLst>
                            <p:childTnLst>
                              <p:par>
                                <p:cTn id="12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4" dur="1000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5" dur="1000" fill="hold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6" dur="1000" fill="hold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7" presetID="42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9" dur="1000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0" dur="1000" fill="hold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1" dur="1000" fill="hold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2" presetID="42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4" dur="1000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5" dur="1000" fill="hold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6" dur="1000" fill="hold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7" presetID="42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9" dur="1000"/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30" dur="1000" fill="hold"/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1" dur="1000" fill="hold"/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32" presetID="42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4" dur="1000"/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35" dur="1000" fill="hold"/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6" dur="1000" fill="hold"/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uiExpand="1" build="p"/>
    </p:bld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442E14B8-A82F-4B9A-872F-AB8A21E42D0F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767408" y="476673"/>
            <a:ext cx="10657184" cy="640444"/>
          </a:xfrm>
        </p:spPr>
        <p:txBody>
          <a:bodyPr>
            <a:normAutofit/>
          </a:bodyPr>
          <a:lstStyle/>
          <a:p>
            <a:r>
              <a:rPr lang="fr-CA" b="1" dirty="0">
                <a:solidFill>
                  <a:srgbClr val="4EA74C"/>
                </a:solidFill>
              </a:rPr>
              <a:t>Qui nous sommes : Comité de négo et de mob</a:t>
            </a:r>
          </a:p>
        </p:txBody>
      </p:sp>
      <p:sp>
        <p:nvSpPr>
          <p:cNvPr id="3" name="Espace réservé du contenu 2">
            <a:extLst>
              <a:ext uri="{FF2B5EF4-FFF2-40B4-BE49-F238E27FC236}">
                <a16:creationId xmlns:a16="http://schemas.microsoft.com/office/drawing/2014/main" id="{DC7D7C9D-7180-46EE-A196-AE2BDB6AEFA5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774855" y="1340768"/>
            <a:ext cx="10153128" cy="5040559"/>
          </a:xfrm>
        </p:spPr>
        <p:txBody>
          <a:bodyPr>
            <a:noAutofit/>
          </a:bodyPr>
          <a:lstStyle/>
          <a:p>
            <a:r>
              <a:rPr lang="fr-CA" sz="2400" dirty="0"/>
              <a:t>Mandats (suite)</a:t>
            </a:r>
          </a:p>
          <a:p>
            <a:pPr lvl="1">
              <a:buFont typeface="Wingdings" panose="05000000000000000000" pitchFamily="2" charset="2"/>
              <a:buChar char="§"/>
            </a:pPr>
            <a:r>
              <a:rPr lang="fr-CA" sz="2200" dirty="0"/>
              <a:t>rassembler tous les éléments pertinents à </a:t>
            </a:r>
            <a:r>
              <a:rPr lang="fr-CA" sz="2200" b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l'analyse du contexte de négociation</a:t>
            </a:r>
            <a:r>
              <a:rPr lang="fr-CA" sz="2200" dirty="0"/>
              <a:t>, ainsi qu'à la négociation proprement dite ;</a:t>
            </a:r>
          </a:p>
          <a:p>
            <a:pPr lvl="1">
              <a:buFont typeface="Wingdings" panose="05000000000000000000" pitchFamily="2" charset="2"/>
              <a:buChar char="§"/>
            </a:pPr>
            <a:r>
              <a:rPr lang="fr-CA" sz="2200" dirty="0"/>
              <a:t>élaborer, en appui à la négociation, </a:t>
            </a:r>
            <a:r>
              <a:rPr lang="fr-CA" sz="2200" b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des documents et des plans d'action et de mobilisation </a:t>
            </a:r>
            <a:r>
              <a:rPr lang="fr-CA" sz="2200" dirty="0"/>
              <a:t>devant être soumis au regroupement ; </a:t>
            </a:r>
          </a:p>
          <a:p>
            <a:pPr lvl="1">
              <a:buFont typeface="Wingdings" panose="05000000000000000000" pitchFamily="2" charset="2"/>
              <a:buChar char="§"/>
            </a:pPr>
            <a:r>
              <a:rPr lang="fr-CA" sz="2200" dirty="0"/>
              <a:t>assurer la </a:t>
            </a:r>
            <a:r>
              <a:rPr lang="fr-CA" sz="2200" b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diffusion de l'information </a:t>
            </a:r>
            <a:r>
              <a:rPr lang="fr-CA" sz="2200" dirty="0"/>
              <a:t>pertinente ;</a:t>
            </a:r>
          </a:p>
          <a:p>
            <a:pPr lvl="1">
              <a:buFont typeface="Wingdings" panose="05000000000000000000" pitchFamily="2" charset="2"/>
              <a:buChar char="§"/>
            </a:pPr>
            <a:r>
              <a:rPr lang="fr-CA" sz="2200" dirty="0"/>
              <a:t>travailler en étroite </a:t>
            </a:r>
            <a:r>
              <a:rPr lang="fr-CA" sz="2200" b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collaboration avec les différents comités </a:t>
            </a:r>
            <a:r>
              <a:rPr lang="fr-CA" sz="2200" dirty="0"/>
              <a:t>prévus à la convention collective ; </a:t>
            </a:r>
          </a:p>
          <a:p>
            <a:pPr lvl="1">
              <a:buFont typeface="Wingdings" panose="05000000000000000000" pitchFamily="2" charset="2"/>
              <a:buChar char="§"/>
            </a:pPr>
            <a:r>
              <a:rPr lang="fr-CA" sz="2200" b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élaborer le projet de convention </a:t>
            </a:r>
            <a:r>
              <a:rPr lang="fr-CA" sz="2200" dirty="0"/>
              <a:t>et </a:t>
            </a:r>
            <a:r>
              <a:rPr lang="fr-CA" sz="2200" b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négocier</a:t>
            </a:r>
            <a:r>
              <a:rPr lang="fr-CA" sz="2200" dirty="0"/>
              <a:t> à partir des mandats que nous donne le regroupement ; </a:t>
            </a:r>
          </a:p>
          <a:p>
            <a:pPr lvl="1">
              <a:buFont typeface="Wingdings" panose="05000000000000000000" pitchFamily="2" charset="2"/>
              <a:buChar char="§"/>
            </a:pPr>
            <a:endParaRPr lang="fr-CA" sz="2200" dirty="0"/>
          </a:p>
        </p:txBody>
      </p:sp>
    </p:spTree>
    <p:extLst>
      <p:ext uri="{BB962C8B-B14F-4D97-AF65-F5344CB8AC3E}">
        <p14:creationId xmlns:p14="http://schemas.microsoft.com/office/powerpoint/2010/main" val="1789229943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0" presetID="42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1000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3" dur="1000" fill="hold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4" dur="1000" fill="hold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5" presetID="42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7" dur="1000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8" dur="1000" fill="hold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9" dur="1000" fill="hold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0" presetID="42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2" dur="1000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3" dur="1000" fill="hold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4" dur="1000" fill="hold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5" presetID="42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7" dur="1000"/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8" dur="1000" fill="hold"/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9" dur="1000" fill="hold"/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30" presetID="42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2" dur="1000"/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33" dur="1000" fill="hold"/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4" dur="1000" fill="hold"/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uiExpand="1" build="p"/>
    </p:bld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4" name="Espace réservé du contenu 3"/>
          <p:cNvGraphicFramePr>
            <a:graphicFrameLocks noGrp="1"/>
          </p:cNvGraphicFramePr>
          <p:nvPr>
            <p:ph idx="1"/>
            <p:extLst>
              <p:ext uri="{D42A27DB-BD31-4B8C-83A1-F6EECF244321}">
                <p14:modId xmlns:p14="http://schemas.microsoft.com/office/powerpoint/2010/main" val="182848397"/>
              </p:ext>
            </p:extLst>
          </p:nvPr>
        </p:nvGraphicFramePr>
        <p:xfrm>
          <a:off x="1271464" y="692696"/>
          <a:ext cx="9721080" cy="5881142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3" r:lo="rId4" r:qs="rId5" r:cs="rId6"/>
          </a:graphicData>
        </a:graphic>
      </p:graphicFrame>
      <p:sp>
        <p:nvSpPr>
          <p:cNvPr id="5" name="Rectangle à coins arrondis 4"/>
          <p:cNvSpPr/>
          <p:nvPr/>
        </p:nvSpPr>
        <p:spPr>
          <a:xfrm>
            <a:off x="7536160" y="5157192"/>
            <a:ext cx="2664296" cy="792088"/>
          </a:xfrm>
          <a:prstGeom prst="roundRect">
            <a:avLst/>
          </a:prstGeom>
          <a:solidFill>
            <a:schemeClr val="bg1"/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fr-CA" sz="1600" dirty="0">
                <a:solidFill>
                  <a:schemeClr val="tx1"/>
                </a:solidFill>
              </a:rPr>
              <a:t> Environ 570 membres</a:t>
            </a:r>
          </a:p>
        </p:txBody>
      </p:sp>
    </p:spTree>
    <p:extLst>
      <p:ext uri="{BB962C8B-B14F-4D97-AF65-F5344CB8AC3E}">
        <p14:creationId xmlns:p14="http://schemas.microsoft.com/office/powerpoint/2010/main" val="3132010665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graphicEl>
                                              <a:dgm id="{BEDCFBCF-D8C9-4E27-B123-D34867C19621}"/>
                                            </p:graphic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lide(fromBottom)">
                                      <p:cBhvr>
                                        <p:cTn id="7" dur="500"/>
                                        <p:tgtEl>
                                          <p:spTgt spid="4">
                                            <p:graphicEl>
                                              <a:dgm id="{BEDCFBCF-D8C9-4E27-B123-D34867C19621}"/>
                                            </p:graphic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1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graphicEl>
                                              <a:dgm id="{FDAE25F1-ACAA-4532-B944-8E1909C24E11}"/>
                                            </p:graphic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lide(fromBottom)">
                                      <p:cBhvr>
                                        <p:cTn id="10" dur="500"/>
                                        <p:tgtEl>
                                          <p:spTgt spid="4">
                                            <p:graphicEl>
                                              <a:dgm id="{FDAE25F1-ACAA-4532-B944-8E1909C24E11}"/>
                                            </p:graphic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graphicEl>
                                              <a:dgm id="{F0ADA9CB-FE37-44AA-A457-F529B78A9105}"/>
                                            </p:graphic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lide(fromBottom)">
                                      <p:cBhvr>
                                        <p:cTn id="15" dur="500"/>
                                        <p:tgtEl>
                                          <p:spTgt spid="4">
                                            <p:graphicEl>
                                              <a:dgm id="{F0ADA9CB-FE37-44AA-A457-F529B78A9105}"/>
                                            </p:graphic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6" presetID="1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graphicEl>
                                              <a:dgm id="{2EF3B36B-81E6-44FF-B8B8-C747716B1852}"/>
                                            </p:graphic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lide(fromBottom)">
                                      <p:cBhvr>
                                        <p:cTn id="18" dur="500"/>
                                        <p:tgtEl>
                                          <p:spTgt spid="4">
                                            <p:graphicEl>
                                              <a:dgm id="{2EF3B36B-81E6-44FF-B8B8-C747716B1852}"/>
                                            </p:graphic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1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graphicEl>
                                              <a:dgm id="{E9A4AFAF-2E8A-4411-8099-43837D5E2029}"/>
                                            </p:graphic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lide(fromBottom)">
                                      <p:cBhvr>
                                        <p:cTn id="23" dur="500"/>
                                        <p:tgtEl>
                                          <p:spTgt spid="4">
                                            <p:graphicEl>
                                              <a:dgm id="{E9A4AFAF-2E8A-4411-8099-43837D5E2029}"/>
                                            </p:graphic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4" presetID="1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graphicEl>
                                              <a:dgm id="{AE6BCE4A-C33B-4B6E-A838-9EB65E0E04E2}"/>
                                            </p:graphic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lide(fromBottom)">
                                      <p:cBhvr>
                                        <p:cTn id="26" dur="500"/>
                                        <p:tgtEl>
                                          <p:spTgt spid="4">
                                            <p:graphicEl>
                                              <a:dgm id="{AE6BCE4A-C33B-4B6E-A838-9EB65E0E04E2}"/>
                                            </p:graphic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7" fill="hold">
                      <p:stCondLst>
                        <p:cond delay="indefinite"/>
                      </p:stCondLst>
                      <p:childTnLst>
                        <p:par>
                          <p:cTn id="28" fill="hold">
                            <p:stCondLst>
                              <p:cond delay="0"/>
                            </p:stCondLst>
                            <p:childTnLst>
                              <p:par>
                                <p:cTn id="29" presetID="1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graphicEl>
                                              <a:dgm id="{5698FBEB-7E76-4FA9-B893-10E3EA6F31B0}"/>
                                            </p:graphic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lide(fromBottom)">
                                      <p:cBhvr>
                                        <p:cTn id="31" dur="500"/>
                                        <p:tgtEl>
                                          <p:spTgt spid="4">
                                            <p:graphicEl>
                                              <a:dgm id="{5698FBEB-7E76-4FA9-B893-10E3EA6F31B0}"/>
                                            </p:graphic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2" presetID="6" presetClass="entr" presetSubtype="32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ircle(out)">
                                      <p:cBhvr>
                                        <p:cTn id="34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Graphic spid="4" grpId="0" uiExpand="1">
        <p:bldSub>
          <a:bldDgm bld="one"/>
        </p:bldSub>
      </p:bldGraphic>
      <p:bldP spid="5" grpId="0" animBg="1"/>
    </p:bld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6" name="Graphique 5">
            <a:extLst>
              <a:ext uri="{FF2B5EF4-FFF2-40B4-BE49-F238E27FC236}">
                <a16:creationId xmlns:a16="http://schemas.microsoft.com/office/drawing/2014/main" id="{E6DB6864-BFFE-4A3F-8E59-37273F2B676E}"/>
              </a:ext>
            </a:extLst>
          </p:cNvPr>
          <p:cNvGraphicFramePr/>
          <p:nvPr>
            <p:extLst>
              <p:ext uri="{D42A27DB-BD31-4B8C-83A1-F6EECF244321}">
                <p14:modId xmlns:p14="http://schemas.microsoft.com/office/powerpoint/2010/main" val="3616567677"/>
              </p:ext>
            </p:extLst>
          </p:nvPr>
        </p:nvGraphicFramePr>
        <p:xfrm>
          <a:off x="1139788" y="188640"/>
          <a:ext cx="9912424" cy="6669360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3"/>
          </a:graphicData>
        </a:graphic>
      </p:graphicFrame>
    </p:spTree>
    <p:extLst>
      <p:ext uri="{BB962C8B-B14F-4D97-AF65-F5344CB8AC3E}">
        <p14:creationId xmlns:p14="http://schemas.microsoft.com/office/powerpoint/2010/main" val="3342906001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3EF55ED9-88E9-48DB-BD66-C9AF9877986D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CA" dirty="0">
                <a:solidFill>
                  <a:srgbClr val="4EA74C"/>
                </a:solidFill>
              </a:rPr>
              <a:t>Les deux tables de négociation</a:t>
            </a:r>
          </a:p>
        </p:txBody>
      </p:sp>
      <p:graphicFrame>
        <p:nvGraphicFramePr>
          <p:cNvPr id="4" name="Espace réservé du contenu 3">
            <a:extLst>
              <a:ext uri="{FF2B5EF4-FFF2-40B4-BE49-F238E27FC236}">
                <a16:creationId xmlns:a16="http://schemas.microsoft.com/office/drawing/2014/main" id="{479337B7-5D4D-4BA9-8291-594CAB7B8F7B}"/>
              </a:ext>
            </a:extLst>
          </p:cNvPr>
          <p:cNvGraphicFramePr>
            <a:graphicFrameLocks noGrp="1"/>
          </p:cNvGraphicFramePr>
          <p:nvPr>
            <p:ph idx="1"/>
            <p:extLst>
              <p:ext uri="{D42A27DB-BD31-4B8C-83A1-F6EECF244321}">
                <p14:modId xmlns:p14="http://schemas.microsoft.com/office/powerpoint/2010/main" val="4184844405"/>
              </p:ext>
            </p:extLst>
          </p:nvPr>
        </p:nvGraphicFramePr>
        <p:xfrm>
          <a:off x="550863" y="1484784"/>
          <a:ext cx="10953750" cy="4896544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2" r:lo="rId3" r:qs="rId4" r:cs="rId5"/>
          </a:graphicData>
        </a:graphic>
      </p:graphicFrame>
    </p:spTree>
    <p:extLst>
      <p:ext uri="{BB962C8B-B14F-4D97-AF65-F5344CB8AC3E}">
        <p14:creationId xmlns:p14="http://schemas.microsoft.com/office/powerpoint/2010/main" val="2740322463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11" name="Espace réservé du contenu 10">
            <a:extLst>
              <a:ext uri="{FF2B5EF4-FFF2-40B4-BE49-F238E27FC236}">
                <a16:creationId xmlns:a16="http://schemas.microsoft.com/office/drawing/2014/main" id="{F54A97A6-109F-49B0-8F79-B06AE11D7066}"/>
              </a:ext>
            </a:extLst>
          </p:cNvPr>
          <p:cNvGraphicFramePr>
            <a:graphicFrameLocks noGrp="1"/>
          </p:cNvGraphicFramePr>
          <p:nvPr>
            <p:ph idx="1"/>
            <p:extLst>
              <p:ext uri="{D42A27DB-BD31-4B8C-83A1-F6EECF244321}">
                <p14:modId xmlns:p14="http://schemas.microsoft.com/office/powerpoint/2010/main" val="846406538"/>
              </p:ext>
            </p:extLst>
          </p:nvPr>
        </p:nvGraphicFramePr>
        <p:xfrm>
          <a:off x="-456728" y="2222249"/>
          <a:ext cx="10368275" cy="4420319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3" r:lo="rId4" r:qs="rId5" r:cs="rId6"/>
          </a:graphicData>
        </a:graphic>
      </p:graphicFrame>
      <p:sp>
        <p:nvSpPr>
          <p:cNvPr id="2" name="Titre 1"/>
          <p:cNvSpPr>
            <a:spLocks noGrp="1"/>
          </p:cNvSpPr>
          <p:nvPr>
            <p:ph type="title"/>
          </p:nvPr>
        </p:nvSpPr>
        <p:spPr>
          <a:xfrm>
            <a:off x="1263690" y="949900"/>
            <a:ext cx="10928310" cy="1829120"/>
          </a:xfrm>
        </p:spPr>
        <p:txBody>
          <a:bodyPr>
            <a:normAutofit fontScale="90000"/>
          </a:bodyPr>
          <a:lstStyle/>
          <a:p>
            <a:pPr algn="ctr"/>
            <a:r>
              <a:rPr lang="fr-CA" sz="2700" b="1" dirty="0"/>
              <a:t>À la CSN : CCSPP</a:t>
            </a:r>
            <a:br>
              <a:rPr lang="fr-CA" sz="2700" dirty="0"/>
            </a:br>
            <a:r>
              <a:rPr lang="fr-CA" sz="2700" b="1" dirty="0"/>
              <a:t>C</a:t>
            </a:r>
            <a:r>
              <a:rPr lang="fr-CA" sz="2700" dirty="0"/>
              <a:t>omité de </a:t>
            </a:r>
            <a:r>
              <a:rPr lang="fr-CA" sz="2700" b="1" dirty="0"/>
              <a:t>c</a:t>
            </a:r>
            <a:r>
              <a:rPr lang="fr-CA" sz="2700" dirty="0"/>
              <a:t>oordination des </a:t>
            </a:r>
            <a:r>
              <a:rPr lang="fr-CA" sz="2700" b="1" dirty="0"/>
              <a:t>s</a:t>
            </a:r>
            <a:r>
              <a:rPr lang="fr-CA" sz="2700" dirty="0"/>
              <a:t>ecteurs </a:t>
            </a:r>
            <a:r>
              <a:rPr lang="fr-CA" sz="2700" b="1" dirty="0"/>
              <a:t>p</a:t>
            </a:r>
            <a:r>
              <a:rPr lang="fr-CA" sz="2700" dirty="0"/>
              <a:t>ublic et </a:t>
            </a:r>
            <a:r>
              <a:rPr lang="fr-CA" sz="2700" b="1" dirty="0"/>
              <a:t>p</a:t>
            </a:r>
            <a:r>
              <a:rPr lang="fr-CA" sz="2700" dirty="0"/>
              <a:t>arapublic de la CSN</a:t>
            </a:r>
            <a:br>
              <a:rPr lang="fr-CA" dirty="0"/>
            </a:br>
            <a:endParaRPr lang="fr-CA" dirty="0"/>
          </a:p>
        </p:txBody>
      </p:sp>
      <p:sp>
        <p:nvSpPr>
          <p:cNvPr id="17412" name="AutoShape 4" descr="data:image/jpeg;base64,/9j/4AAQSkZJRgABAQAAAQABAAD/2wCEAAkGBhQREBQSExQWFRUWFyIYGBgWFxgXFBwgGhsaFxYaGx4YGyYeGBonHxoaIS8lJCgpODgtFx4xNTArNSYtLCkBCQoKBQUFDQUFDSkYEhgpKSkpKSkpKSkpKSkpKSkpKSkpKSkpKSkpKSkpKSkpKSkpKSkpKSkpKSkpKSkpKSkpKf/AABEIAHQA8QMBIgACEQEDEQH/xAAcAAEAAgMBAQEAAAAAAAAAAAAABwgEBQYDAgH/xABAEAACAQMCAwYDBQUGBgMAAAABAgMABBESIQUGMQcTIkFRYTJxgRQjQpGhCFKCsbIVM2KiwdEWQ1RyktIXk+H/xAAUAQEAAAAAAAAAAAAAAAAAAAAA/8QAFBEBAAAAAAAAAAAAAAAAAAAAAP/aAAwDAQACEQMRAD8AnGlK5jtC53ThVmZ2Gt2OiJM41MQTv/hGMn/9oOiuLlY1LOyqo6liFH5natdBzbZu2lLu3ZvRZ4ifyDZqpPMXNdzfymW4lZyTsucRr6BV6AVm2fZzxGWITR2czRsMgheo9QCckfSgt8DX7XO9n/LzWPDoLdyTIF1SZJbxNuwGfIdPpXRUClKUClKUClKUClKUClKUClKUClKUClKUClKUClKUClKUClKUClKUGHxbjENrEZp5FjjXGWbpucD9arv2683wX1zbrbSiWOOM5K506nbcbjrhR+dTN2m8ny8UsxbRSJH94HYuCQQoO23uQfpVW+YOEfZLqW3LrIYnKFlyFJHXGd+u30oPngMcbXUAlKrGZV1lvhC6hqz7YzVsOF9oPD527qG5iZgpbSudlQZY9MAAD9KrByRydJxS6+zRuqHQXLMCVAXHp7kVI47MZOB2t7eyzxyH7M0MYQNkNMRHncehP50En/8Aytwv/rYv83/rW64HzLbXqM9tKsqodLFc4BxnG4HlVL67jla4v7uzPDeHxvgs0twykLqzhVVmJAVMAbZ3OaCfONdrHDbVzHJcqXHURhpMexKAjPtmtlyzzvZ8RDfZZhIV+JcFXHvpYA496qHxThkltM8EyFJEOllOMg/TY/MV1PZBeNHxm00nGpyje4ZSCP8AX6UFsK1vGuZLazTXczRxD/GwBPyHVvoK4rta7UhwxBBBhrqRcjO6xr01MPMnfA9sn3r3bQ3PE7xU1PNPM2Mscn3JJ6KBk+wFBY1u3LhQOO/b591Jj+mul5e5xtL9SbadJMdVBw4+athgPfFQvzH2BC04dLcfai00SGRhpAiIG7Ab6gfQn8hUV8F4xLaTxzwsVkjYMCP1B9QehHvQXVrX8Y4/b2ia7iaOJf8AGwBPyHVj8hXD9pnasOHW8awgNdTIHUHdY1I+Nh5nOwHsc9N69xi64neKpZpriZgoLHJ/P8KgZPoAKCx7duHCgcfaCfcRSY/prpeX+brS+XVbTpLjqAcOPmpww/KoV49+z+bbh8tx9q1SxRmRl0YjIUFmAOc5wNiR+VRXwfi8lpPHPCxV42yCDj5g+xGxHvQXWrQ8x89WVhj7TOiMeiDLSfPSuSB7muT7U+1A2FnEsOBc3MYZfPu1IGXI8zvge4J8qrZc3TyuzuzO7HLMxJYk+ZJ6mgtZwbtc4bdSiKO4AdtlEitGCfQFhjPtmthxXtBsLWVoZ7qOORcalbORkZHQehqBrPsIvnsjckxo+jWsLZ7wjGdz0ViOgP1xUf8AEOISTyGSVi7kAFj1OlQi5+gA+lBbrhPP9hdSiGC5jkkYEhVzk4GT1HpXQVXX9nPhofiE0x/5UOB83YD+QP51YiWQKpZiAAMknoANyTQeV5epChkkdURRksxAA/OtBYdo9hM6Ik4+8JWMsrojlSAQrMoB3IFR/wAae443cZiCNFGWMEMh0o2khTPMN9SA7aSNzpxlSxrmb+1uuHsoukb7QgKx5zPbSxts4C4wo3AITSRgYU70FjKVzfZ7xF5+HwtI2pxlSds+EkLnBODpxXSUClKUClKUClKUHncThEZ2OAoLE+wGTVKOI3ZmmklPV3Zz82JY/wA6tn2n8Q7jhF4+cExFB838A/nVRKCbP2a+GgyXlweqqkY/iLO39K1037QvEhHwtYvOaZR9EBc/yFe/YBwwRcJEmN5pWc/IYQf0n864/wDaT4rma0th+FGlP8Z0L/Q350ELVbXss5ZWx4XAmnEkiiWU+ZZwDv8AIYH0qrHA7Ez3UEIGTJKqY/7mA/1q6DuI0JOyqM+wAH+woKn9rN6JeM3jL0Emj/wUIf1BrZdhtoH4xG7fDDG8hPkMLpz/AJq4jiV2ZZpJCcl3ZifXUSc/rUrdg/By8PE5VGX7juU9cursQPyWgjjm3jrXt7PcsSe8clc+Sg4QfIKBWbyDzj/Zd0bkQiZtBVQzFQurGTsDk4GPrXNsMVJfYbYWNxdTQXkcUjMgMIkHUqTrC++MHHtQYvOfbHecTiNsESKJj4lj1M775CknyzjYAVsOzrsYnuJUuL1DDbIQ5V9pJANwAOqqfMnG3T1E8R8NsbBDII7e3RRktpSMD615WfMUHELSd7SQSAB48jI8QX3GfMHNBVLm/jjXl9PcN+NzpHkFXwoB7BQBWf2f84Lwu7NyYO+YIVUa9GktjLfCc7ZH1rmmXBweoqTOw2ysbi4mt7yKOR3UGHvPVc61X3wQfoaDF507ZrviUJtgiQxN8Sx6mdx+6WPlnyAFZfZz2MXF3Kk10jQ2wIYhxiSTzAVTuFPmTjbpU9W/A7GxQusNvbqoyX0omPmx/wB69uBcx299G0ltIJUVihYZA1AAnr5bjegqz2mcc+18UuZAcor93H6BY/CAPQbE/Ws3sd5eW84tCrjKRZmYHodGNI+WorXJ8TUieUHqJGz6/Ec1JP7O0oHFJATu1uwHvhkJ/SgsDx27EVrPIeiRO3/ipNUsY5Oasx2682La8Oa3Vh3tz4APMJ/zG+X4f4j6VWegsB+zdwzTaXNwR/eShAfZFyf1euh7SeNtIw4dEWHeDVM67lV2wm2TrYlQNvxKdwGrI7FuFGDg1vnrJqlP8beH/KBXFc0y3Nxc93alhK120blGKFSqEqpdlygGWbqwyTpwDigzOGh+EcVJnUBZYgISme77tMF4FBO0qkFgBsct6jGw5+45DxDFtEyTr4QiqSS00qHuSCN1WNSXLA7HAIxmuV472em17sT3sRndiwQprSNfFrcmWTIiXJxgAltIGT014jmt5El7u0jDqe5k7h4DKmcB4m1gGQqSQjMpxg+dB1ZsbvgVwJGbvoJNKd/ghc7KqXCKNh+FZAMjwjpkVKXBeMpdRCRNsHS6kgsjD4kbBIyPYkeY2NQ7Ny/P3DSNd6rcK32lVaUXAVlUYkhncjAA1EA53OknY10XYpO7JLqeRxpRVLjAKoWSNlGBgFRjbPw4JyKCT6UpQKUpQKUpQRX+0RxDRwyOIH+9nGfcKrMf101XCpi/aR4kWu7aDOyRF8e7sR/JKing1gZ7iGEdZJFQfxMF/wBaC2vZ7wz7Nwu0i9IVY/NxrP6tUFdtFlcXPF5mjgmdEVYwyxuVOlcnBAxjJNWTghCKqqMBQAB7AYFelBV/sj5WuP7YtmkglREJcl42VfCpxuRjrip97RJ3ThV2YlZnMJVQoLNl/BsBufiz9K6OlBS//hi7/wCln/8Aqk/9asR2D8Ba24WWkRkeaVnIYFWAXCLkHf8ACT9akjFKCtvaz2VT21zJc20bSW8hLnQCzRk7sGA3CZ3B+h94xRWyMZznbGc1eCvBbGMHIjQH10jP8qCqHBuQOJ35AWCYr11zakjHvl+v0yanfsq7N5OEpJ3lx3jSgao1H3SkdCCdycZGdq7+lBWzta7K5rW5kubaNpLaQl/ACxiJ3YMBuFzkg/T5xkmQRjOc7Y61eCsccPiBz3aZ9dK5/lQVP4RyTxO/KqkM7KfxS6liHvqfb8qnfso7NpeEpIZZ9bSgao0H3SkdCCdy2CR0FSDilBWftn7P5bW9kuo0LW87F9SrkIx3dWx033B9/auE4HDcmZTaCUzKcqYQxcfLTvV0mQEYIyD5HpXnDaonwqq/9oA/lQVS555WvbeOK64hIWnuCQEdi8gVQN2PReoGkfpXHquTgedS5+0dxMPe28AP91FqPzkb/ZR+dR1yhw43F/axAZ1zIPpqBP6ZoLdcu2Pc2dvF+5Cin6KAajvtD5WvoLpuIcNGsSKBPCuC5KjAdAfPH7u+d8HNSpUDc78/cTuuLvw6wkMYR+7VU0qzFRl2Z26DY+eMCg8ba8Z5e8v7SYIGBaGG1lYv5HvZZBq07KCo+I7nzz1/Gu021nhaCW0meNgAUktpQCNgdOBsRn2+E4PSuf5i5j41wzhJN1JiZ7gRpIO7dgndsx3UY1Fh1O+xry7O+NcRmurZn4rBMjENJAZszacEldLRjxD0U0GoTk6a7uO7t7WZ4OsUk5kCIM7qWc4ZBjIUg5BPrU58p8BNpbJGzBpMeNlGFz+6ud9C9Bkk461BfLna9f8A2pluLgmFu8jDFEwrlW7pshfJgNvTNSF2Hc2XN/b3L3UpkZJAqkqowCuT8IFBJlKUoFKUoFKUoId7Q+xq74lfyXSzQIhCqitr1AKoG+FxnOT9axOTuwa4tL+3uZZ4WSJ9ZVNeokZ04yoHXFTbSgUrWcW4x3MkKYX71iuWYgDAB2wpyfy+dYK84xmNnUF/ve7AUE7eHxE42GGB+oFB0NK01rzNG8jIMsRL3a6QT5Nlj5AApIP4fcVjz84xhA6IzD7zUTsFMUfe79TuMdM9d9xig6GlaebmiJSw0yEq2nZCdX94Mr5EAxOP4fcZyLvjkcfdk6iJfhKqSADpGpvQeIfnQbClaY8zoXCKrse97tug0+B3DHJ6eAj19vX5j5siKg6XyVQgKpIJcxrpU7ZIMqA5x19jgN3StHc82xKpIDFu4adQRp1BVLFfY/THz6VmWPHIpmlVCcwnD7bdWGR67qw+noRkNhStFbc3xMyqQyl30oCNyMRkMR1AJkUDr1B6Zxlw8wRNbvcbiNM5JGD4dzt/p67HBBADZUrTDmuE4+PBj7zIQkYIkOnbctiJ9h+77jI81Q+EZOpozIBjyAcjJGevdvgjI8PXcZDc0rTHmmIZGmQkY+FCQxLCMhT54c6T06GknNcIOnxklUYALue8ZFXAznrInXHU+hwEac/9i11xHiE10s8Co+kKra9QCoq74XHUE/WnIHYhPYcQhuppoXSPUdKa9WSpVTuoGxOfpUitzlENTMHCBI2ViB4u9EhwBnIKiNic+h+uysuLpK7omcpjJIwNxkY8/wA8e2aDNqGOeeyS9PEjxDh0ih3bXgvodGxhiCRhlO/X1I3qZ6UEWw8vcb/s+RZnt7m4edW0z6ZIhGFIIwVCg6tJ2960PL3ZRxCTikV7dLbwLGyvpg0gEpjSFVNlz5k+9ThSghHhnYpdfYr+CYwh5mSSAqxYBkLk6vD4QQ2NvWut7HuRbjhcE8dwYyZJAy6GLDAXBzkCpBpQKUpQKUpQKUpQKUpQeb26llcjxLnB32zsa1//AA1BpC6DgNrH3kg32GNm+HYeHpsNq2lKDBg4JCjalXB1F/iYgEhgcAnAHibYbZYmsdOVrcR93oOnfYySH4o+5I3bONAAx7Z671tqUGsfgkCl5GXqdRJd9I+PplsKPvHOB5sTXrdWMOlNYAVMIuSQBllCjr1LBRWn4tyo08s7kqwki0APuo2ACldO66hrzq6sfDkZOXxrgbTvAw0ARspwfw6ZIpNSbfFiMp5bOd/IhkQ8uwIcqrA6g3xydRr6DVgD7x9um+/QUj5cgUghDsFwNTkDQUZcAtgHMaZ9dIznfOltOUZEEQ1IxS470liT+4GYDQBqYKxxsQZM6m8WvK41yw880jhwA9s0IyehZXU7Bd1OsH4vw9DsQGaeWLfJOg7oUI1yYwU7s7asZ0gDPXYVk23D4o2cKCDJlmBLEdSTgE4UZcnAx8RrSvys4kQoyIqiRVIzqQSGQqEGMDGpOhHwYIbw6cS55XkjtlUKJNKle62dTqlWTHRAVAHko6DbFBvoeW4E04Q+A5GXkPkowct4lGhcA5A0jA2r6XhEEUEkZGI2BMmpmO2kKSWJyMKoGc7aR6VoYeTnEZOY9boqsCM5Cx2yFCcNkfcyYyGHjBwdwfp+SWaJldoyzQNCSVJzmJI1znqoZdWPeg3p4DCRjSfh051PqwBIo31ZziV9+vi9hjyg4FbZOlclAY28bn4gWIbxbtiUnJ3+8OOtefDODPHPNIdCrIABpyTtsOqjAUYABLdNtA8NaiDk+VFIBiGpjnBYDBjgjL/Du5MJYjb4+pxuGwHCreK4OuTxS40RkkAYYNtvjJbHpk9ck5OU3L9sjCQoQcoB45MZUxCPbVjOYot8fh9zny4vwiWSZGjKaS0Rk1FgwEMomGjAIJPTfHT8tYvKExWMM6+Bl+FiPgGlXyUJDDcgDHXZx1IbhOA2zqCq5XSqgq7jZNYXBDbfG4JHUMQcisu14VHHI0iqQzbE6mIxnOACcKMknAxua5mfkuRkdQY1BkDEKSA+O+8TZQgNmVT0P9yMMMgrvuF8LaKWVm0HWxOsau8bLFlD+XgBCDrso3HSg2lKUoFKUoFKUoFKUoFKUoFKUoFKUoFKUoFKUoFKUoFKUoFKUoFKUoFKUoFKUoFKUoFKUoFKUoFKUoFKUoFKUoFKUoFKUoFKUoFKUoFKUoFKUoFKUoFKUoFKUoFKUoFKUoFKUoFKUoFKUoFKUoFKUoFKUoP/2Q=="/>
          <p:cNvSpPr>
            <a:spLocks noChangeAspect="1" noChangeArrowheads="1"/>
          </p:cNvSpPr>
          <p:nvPr/>
        </p:nvSpPr>
        <p:spPr bwMode="auto">
          <a:xfrm>
            <a:off x="1587500" y="-144463"/>
            <a:ext cx="304800" cy="304801"/>
          </a:xfrm>
          <a:prstGeom prst="rect">
            <a:avLst/>
          </a:prstGeom>
          <a:noFill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fr-CA"/>
          </a:p>
        </p:txBody>
      </p:sp>
      <p:sp>
        <p:nvSpPr>
          <p:cNvPr id="10" name="Titre 1">
            <a:extLst>
              <a:ext uri="{FF2B5EF4-FFF2-40B4-BE49-F238E27FC236}">
                <a16:creationId xmlns:a16="http://schemas.microsoft.com/office/drawing/2014/main" id="{3E0FF4D7-E2AA-4DA9-AECF-58FE63CA386E}"/>
              </a:ext>
            </a:extLst>
          </p:cNvPr>
          <p:cNvSpPr txBox="1">
            <a:spLocks/>
          </p:cNvSpPr>
          <p:nvPr/>
        </p:nvSpPr>
        <p:spPr>
          <a:xfrm>
            <a:off x="839416" y="215432"/>
            <a:ext cx="10225136" cy="1066800"/>
          </a:xfrm>
          <a:prstGeom prst="rect">
            <a:avLst/>
          </a:prstGeom>
        </p:spPr>
        <p:txBody>
          <a:bodyPr vert="horz" lIns="91440" tIns="45720" rIns="91440" bIns="45720" rtlCol="0" anchor="t">
            <a:normAutofit/>
          </a:bodyPr>
          <a:lstStyle>
            <a:lvl1pPr algn="l" defTabSz="457200" rtl="0" eaLnBrk="1" latinLnBrk="0" hangingPunct="1">
              <a:spcBef>
                <a:spcPct val="0"/>
              </a:spcBef>
              <a:buNone/>
              <a:defRPr sz="3600" kern="1200">
                <a:solidFill>
                  <a:schemeClr val="tx1">
                    <a:lumMod val="85000"/>
                    <a:lumOff val="15000"/>
                  </a:schemeClr>
                </a:solidFill>
                <a:latin typeface="+mj-lt"/>
                <a:ea typeface="+mj-ea"/>
                <a:cs typeface="+mj-cs"/>
              </a:defRPr>
            </a:lvl1pPr>
            <a:lvl2pPr eaLnBrk="1" hangingPunct="1">
              <a:defRPr>
                <a:solidFill>
                  <a:schemeClr val="tx2"/>
                </a:solidFill>
              </a:defRPr>
            </a:lvl2pPr>
            <a:lvl3pPr eaLnBrk="1" hangingPunct="1">
              <a:defRPr>
                <a:solidFill>
                  <a:schemeClr val="tx2"/>
                </a:solidFill>
              </a:defRPr>
            </a:lvl3pPr>
            <a:lvl4pPr eaLnBrk="1" hangingPunct="1">
              <a:defRPr>
                <a:solidFill>
                  <a:schemeClr val="tx2"/>
                </a:solidFill>
              </a:defRPr>
            </a:lvl4pPr>
            <a:lvl5pPr eaLnBrk="1" hangingPunct="1">
              <a:defRPr>
                <a:solidFill>
                  <a:schemeClr val="tx2"/>
                </a:solidFill>
              </a:defRPr>
            </a:lvl5pPr>
            <a:lvl6pPr eaLnBrk="1" hangingPunct="1">
              <a:defRPr>
                <a:solidFill>
                  <a:schemeClr val="tx2"/>
                </a:solidFill>
              </a:defRPr>
            </a:lvl6pPr>
            <a:lvl7pPr eaLnBrk="1" hangingPunct="1">
              <a:defRPr>
                <a:solidFill>
                  <a:schemeClr val="tx2"/>
                </a:solidFill>
              </a:defRPr>
            </a:lvl7pPr>
            <a:lvl8pPr eaLnBrk="1" hangingPunct="1">
              <a:defRPr>
                <a:solidFill>
                  <a:schemeClr val="tx2"/>
                </a:solidFill>
              </a:defRPr>
            </a:lvl8pPr>
            <a:lvl9pPr eaLnBrk="1" hangingPunct="1">
              <a:defRPr>
                <a:solidFill>
                  <a:schemeClr val="tx2"/>
                </a:solidFill>
              </a:defRPr>
            </a:lvl9pPr>
          </a:lstStyle>
          <a:p>
            <a:r>
              <a:rPr lang="fr-CA" b="1" dirty="0">
                <a:solidFill>
                  <a:srgbClr val="4EA74C"/>
                </a:solidFill>
              </a:rPr>
              <a:t>Table centrale : Les</a:t>
            </a:r>
            <a:r>
              <a:rPr lang="fr-CA" dirty="0">
                <a:solidFill>
                  <a:srgbClr val="4EA74C"/>
                </a:solidFill>
              </a:rPr>
              <a:t> </a:t>
            </a:r>
            <a:r>
              <a:rPr lang="fr-CA" b="1" dirty="0">
                <a:solidFill>
                  <a:srgbClr val="4EA74C"/>
                </a:solidFill>
              </a:rPr>
              <a:t>alliances</a:t>
            </a:r>
            <a:r>
              <a:rPr lang="fr-CA" dirty="0">
                <a:solidFill>
                  <a:srgbClr val="4EA74C"/>
                </a:solidFill>
              </a:rPr>
              <a:t> </a:t>
            </a:r>
            <a:r>
              <a:rPr lang="fr-CA" b="1" dirty="0">
                <a:solidFill>
                  <a:srgbClr val="4EA74C"/>
                </a:solidFill>
              </a:rPr>
              <a:t>potentielles</a:t>
            </a:r>
          </a:p>
        </p:txBody>
      </p:sp>
      <p:pic>
        <p:nvPicPr>
          <p:cNvPr id="5" name="Image 4">
            <a:extLst>
              <a:ext uri="{FF2B5EF4-FFF2-40B4-BE49-F238E27FC236}">
                <a16:creationId xmlns:a16="http://schemas.microsoft.com/office/drawing/2014/main" id="{9FAFFF2D-CFCD-4D7E-B3AA-38C7C976500F}"/>
              </a:ext>
            </a:extLst>
          </p:cNvPr>
          <p:cNvPicPr>
            <a:picLocks noChangeAspect="1"/>
          </p:cNvPicPr>
          <p:nvPr/>
        </p:nvPicPr>
        <p:blipFill rotWithShape="1">
          <a:blip r:embed="rId8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24417" r="14823"/>
          <a:stretch/>
        </p:blipFill>
        <p:spPr>
          <a:xfrm>
            <a:off x="8976320" y="3513488"/>
            <a:ext cx="3006077" cy="182912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291893606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>
          <a:xfrm>
            <a:off x="363039" y="332656"/>
            <a:ext cx="8911687" cy="1280890"/>
          </a:xfrm>
        </p:spPr>
        <p:txBody>
          <a:bodyPr anchor="ctr">
            <a:normAutofit/>
          </a:bodyPr>
          <a:lstStyle/>
          <a:p>
            <a:r>
              <a:rPr lang="fr-CA" b="1" dirty="0"/>
              <a:t>Front commun </a:t>
            </a:r>
            <a:endParaRPr lang="fr-CA" dirty="0"/>
          </a:p>
        </p:txBody>
      </p:sp>
      <p:pic>
        <p:nvPicPr>
          <p:cNvPr id="6" name="Espace réservé du contenu 5">
            <a:extLst>
              <a:ext uri="{FF2B5EF4-FFF2-40B4-BE49-F238E27FC236}">
                <a16:creationId xmlns:a16="http://schemas.microsoft.com/office/drawing/2014/main" id="{1CD74576-CD49-F94F-AE07-3B0A09D3343B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1871627"/>
            <a:ext cx="6768752" cy="4371486"/>
          </a:xfrm>
        </p:spPr>
      </p:pic>
      <p:pic>
        <p:nvPicPr>
          <p:cNvPr id="4" name="Image 3">
            <a:extLst>
              <a:ext uri="{FF2B5EF4-FFF2-40B4-BE49-F238E27FC236}">
                <a16:creationId xmlns:a16="http://schemas.microsoft.com/office/drawing/2014/main" id="{FA818E31-48F9-4F7F-9081-328FC28B7347}"/>
              </a:ext>
            </a:extLst>
          </p:cNvPr>
          <p:cNvPicPr>
            <a:picLocks noChangeAspect="1"/>
          </p:cNvPicPr>
          <p:nvPr/>
        </p:nvPicPr>
        <p:blipFill rotWithShape="1"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b="1268"/>
          <a:stretch/>
        </p:blipFill>
        <p:spPr>
          <a:xfrm>
            <a:off x="6325610" y="1875533"/>
            <a:ext cx="5898232" cy="436758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851074782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itre 1">
            <a:extLst>
              <a:ext uri="{FF2B5EF4-FFF2-40B4-BE49-F238E27FC236}">
                <a16:creationId xmlns:a16="http://schemas.microsoft.com/office/drawing/2014/main" id="{3DFC4410-3999-4C4D-BAF9-2C9D96EAEDEB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631504" y="192739"/>
            <a:ext cx="7620000" cy="1284888"/>
          </a:xfrm>
        </p:spPr>
        <p:txBody>
          <a:bodyPr/>
          <a:lstStyle/>
          <a:p>
            <a:r>
              <a:rPr lang="fr-CA" dirty="0"/>
              <a:t>Table centrale</a:t>
            </a:r>
          </a:p>
        </p:txBody>
      </p:sp>
      <p:graphicFrame>
        <p:nvGraphicFramePr>
          <p:cNvPr id="5" name="Espace réservé du contenu 6">
            <a:extLst>
              <a:ext uri="{FF2B5EF4-FFF2-40B4-BE49-F238E27FC236}">
                <a16:creationId xmlns:a16="http://schemas.microsoft.com/office/drawing/2014/main" id="{1F249F90-DB5A-43F6-A107-5D0E3582B47C}"/>
              </a:ext>
            </a:extLst>
          </p:cNvPr>
          <p:cNvGraphicFramePr>
            <a:graphicFrameLocks noGrp="1"/>
          </p:cNvGraphicFramePr>
          <p:nvPr>
            <p:ph idx="1"/>
            <p:extLst>
              <p:ext uri="{D42A27DB-BD31-4B8C-83A1-F6EECF244321}">
                <p14:modId xmlns:p14="http://schemas.microsoft.com/office/powerpoint/2010/main" val="3418064580"/>
              </p:ext>
            </p:extLst>
          </p:nvPr>
        </p:nvGraphicFramePr>
        <p:xfrm>
          <a:off x="983432" y="1124744"/>
          <a:ext cx="7283152" cy="4290181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2" r:lo="rId3" r:qs="rId4" r:cs="rId5"/>
          </a:graphicData>
        </a:graphic>
      </p:graphicFrame>
      <p:sp>
        <p:nvSpPr>
          <p:cNvPr id="6" name="Espace réservé du numéro de diapositive 5">
            <a:extLst>
              <a:ext uri="{FF2B5EF4-FFF2-40B4-BE49-F238E27FC236}">
                <a16:creationId xmlns:a16="http://schemas.microsoft.com/office/drawing/2014/main" id="{E7A1B129-1637-4CC6-8C3D-B7A80E73C5EC}"/>
              </a:ext>
            </a:extLst>
          </p:cNvPr>
          <p:cNvSpPr>
            <a:spLocks noGrp="1"/>
          </p:cNvSpPr>
          <p:nvPr>
            <p:ph type="sldNum" sz="quarter" idx="4294967295"/>
          </p:nvPr>
        </p:nvSpPr>
        <p:spPr>
          <a:xfrm>
            <a:off x="8555084" y="6162995"/>
            <a:ext cx="512638" cy="410450"/>
          </a:xfrm>
        </p:spPr>
        <p:txBody>
          <a:bodyPr/>
          <a:lstStyle/>
          <a:p>
            <a:fld id="{701FEAA3-517A-4734-9F45-DC2301D650D5}" type="slidenum">
              <a:rPr lang="fr-CA" smtClean="0"/>
              <a:pPr/>
              <a:t>11</a:t>
            </a:fld>
            <a:endParaRPr lang="fr-CA"/>
          </a:p>
        </p:txBody>
      </p:sp>
      <p:sp>
        <p:nvSpPr>
          <p:cNvPr id="7" name="ZoneTexte 6">
            <a:extLst>
              <a:ext uri="{FF2B5EF4-FFF2-40B4-BE49-F238E27FC236}">
                <a16:creationId xmlns:a16="http://schemas.microsoft.com/office/drawing/2014/main" id="{4E6F6CA9-6582-47E2-B8BB-B8780BB07A9B}"/>
              </a:ext>
            </a:extLst>
          </p:cNvPr>
          <p:cNvSpPr txBox="1"/>
          <p:nvPr/>
        </p:nvSpPr>
        <p:spPr>
          <a:xfrm>
            <a:off x="2308116" y="5679276"/>
            <a:ext cx="7802136" cy="83099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fr-CA" sz="1600" dirty="0"/>
              <a:t>CCSPP: Comité de coordination des secteurs public et parapublic de la CSN</a:t>
            </a:r>
          </a:p>
          <a:p>
            <a:r>
              <a:rPr lang="fr-CA" sz="1600" dirty="0"/>
              <a:t>FTQ: Fédération des travailleuses et travailleurs du Québec</a:t>
            </a:r>
          </a:p>
          <a:p>
            <a:r>
              <a:rPr lang="fr-CA" sz="1600" dirty="0"/>
              <a:t>CSQ: Centrale des syndicats du Québec</a:t>
            </a:r>
          </a:p>
        </p:txBody>
      </p:sp>
      <p:sp>
        <p:nvSpPr>
          <p:cNvPr id="2" name="Accolade fermante 1">
            <a:extLst>
              <a:ext uri="{FF2B5EF4-FFF2-40B4-BE49-F238E27FC236}">
                <a16:creationId xmlns:a16="http://schemas.microsoft.com/office/drawing/2014/main" id="{F47A9704-6D0F-44C3-8D53-F71FEF0C12C9}"/>
              </a:ext>
            </a:extLst>
          </p:cNvPr>
          <p:cNvSpPr/>
          <p:nvPr/>
        </p:nvSpPr>
        <p:spPr>
          <a:xfrm>
            <a:off x="7248128" y="1393234"/>
            <a:ext cx="792000" cy="2808312"/>
          </a:xfrm>
          <a:prstGeom prst="rightBrac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endParaRPr lang="fr-CA" b="1">
              <a:ln w="22225">
                <a:solidFill>
                  <a:schemeClr val="accent2"/>
                </a:solidFill>
                <a:prstDash val="solid"/>
              </a:ln>
              <a:solidFill>
                <a:schemeClr val="accent2">
                  <a:lumMod val="40000"/>
                  <a:lumOff val="60000"/>
                </a:schemeClr>
              </a:solidFill>
            </a:endParaRPr>
          </a:p>
        </p:txBody>
      </p:sp>
      <p:sp>
        <p:nvSpPr>
          <p:cNvPr id="3" name="ZoneTexte 2">
            <a:extLst>
              <a:ext uri="{FF2B5EF4-FFF2-40B4-BE49-F238E27FC236}">
                <a16:creationId xmlns:a16="http://schemas.microsoft.com/office/drawing/2014/main" id="{DA8444FB-1E83-45B7-8F61-A44658811D45}"/>
              </a:ext>
            </a:extLst>
          </p:cNvPr>
          <p:cNvSpPr txBox="1"/>
          <p:nvPr/>
        </p:nvSpPr>
        <p:spPr>
          <a:xfrm>
            <a:off x="8266584" y="2424088"/>
            <a:ext cx="2121566" cy="83099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fr-CA" sz="2400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Alliances potentielles</a:t>
            </a:r>
          </a:p>
        </p:txBody>
      </p:sp>
    </p:spTree>
    <p:extLst>
      <p:ext uri="{BB962C8B-B14F-4D97-AF65-F5344CB8AC3E}">
        <p14:creationId xmlns:p14="http://schemas.microsoft.com/office/powerpoint/2010/main" val="130143248"/>
      </p:ext>
    </p:extLst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itre 1">
            <a:extLst>
              <a:ext uri="{FF2B5EF4-FFF2-40B4-BE49-F238E27FC236}">
                <a16:creationId xmlns:a16="http://schemas.microsoft.com/office/drawing/2014/main" id="{BF797A1C-5EA3-4C38-AFD0-CB306DDF1FF3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95400" y="536921"/>
            <a:ext cx="7932456" cy="864096"/>
          </a:xfrm>
        </p:spPr>
        <p:txBody>
          <a:bodyPr/>
          <a:lstStyle/>
          <a:p>
            <a:r>
              <a:rPr lang="fr-CA" b="1" dirty="0"/>
              <a:t>Les mandats de la table centrale</a:t>
            </a:r>
          </a:p>
        </p:txBody>
      </p:sp>
      <p:sp>
        <p:nvSpPr>
          <p:cNvPr id="5" name="Espace réservé du contenu 4">
            <a:extLst>
              <a:ext uri="{FF2B5EF4-FFF2-40B4-BE49-F238E27FC236}">
                <a16:creationId xmlns:a16="http://schemas.microsoft.com/office/drawing/2014/main" id="{8737B7D8-C780-4D12-913E-D5F37A77C487}"/>
              </a:ext>
            </a:extLst>
          </p:cNvPr>
          <p:cNvSpPr txBox="1">
            <a:spLocks noGrp="1"/>
          </p:cNvSpPr>
          <p:nvPr>
            <p:ph idx="1"/>
          </p:nvPr>
        </p:nvSpPr>
        <p:spPr>
          <a:xfrm>
            <a:off x="839416" y="1375387"/>
            <a:ext cx="10513168" cy="293413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fr-CA" sz="2400" dirty="0"/>
              <a:t>L’équipe de négociation du CCSPP prend ses mandats des 4 fédérations et fonctionne par </a:t>
            </a:r>
            <a:r>
              <a:rPr lang="fr-CA" sz="2400" b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consensus</a:t>
            </a:r>
            <a:r>
              <a:rPr lang="fr-CA" sz="2400" dirty="0"/>
              <a:t>;</a:t>
            </a:r>
          </a:p>
          <a:p>
            <a:r>
              <a:rPr lang="fr-CA" sz="2400" dirty="0"/>
              <a:t>Les représentant.es du CCSPP : le comité de stratégie de la FNEEQ et les délégations des autres fédérations;</a:t>
            </a:r>
            <a:endParaRPr lang="fr-CA" sz="1400" dirty="0"/>
          </a:p>
          <a:p>
            <a:r>
              <a:rPr lang="fr-CA" sz="2400" dirty="0"/>
              <a:t>Les mandats des fédérations sont donnés par leur instance respective, comme le regroupement cégep, qui prend ses mandats des syndicats, qui prennent leurs mandats des membres !</a:t>
            </a:r>
            <a:endParaRPr lang="fr-CA" dirty="0"/>
          </a:p>
        </p:txBody>
      </p:sp>
      <p:pic>
        <p:nvPicPr>
          <p:cNvPr id="6" name="Image 5">
            <a:extLst>
              <a:ext uri="{FF2B5EF4-FFF2-40B4-BE49-F238E27FC236}">
                <a16:creationId xmlns:a16="http://schemas.microsoft.com/office/drawing/2014/main" id="{B1DF5E28-05C7-4370-BAFC-7B468F4FAE72}"/>
              </a:ext>
            </a:extLst>
          </p:cNvPr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647728" y="4577262"/>
            <a:ext cx="4896544" cy="181070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650240394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0" presetID="42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1000"/>
                                        <p:tgtEl>
                                          <p:spTgt spid="5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3" dur="1000" fill="hold"/>
                                        <p:tgtEl>
                                          <p:spTgt spid="5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4" dur="1000" fill="hold"/>
                                        <p:tgtEl>
                                          <p:spTgt spid="5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5" presetID="42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7" dur="1000"/>
                                        <p:tgtEl>
                                          <p:spTgt spid="5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8" dur="1000" fill="hold"/>
                                        <p:tgtEl>
                                          <p:spTgt spid="5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9" dur="1000" fill="hold"/>
                                        <p:tgtEl>
                                          <p:spTgt spid="5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5" grpId="0" uiExpand="1" build="p"/>
    </p:bld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Image 4">
            <a:extLst>
              <a:ext uri="{FF2B5EF4-FFF2-40B4-BE49-F238E27FC236}">
                <a16:creationId xmlns:a16="http://schemas.microsoft.com/office/drawing/2014/main" id="{D939A019-9A9A-E344-B45D-69EF36D73F6A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192999" y="1782602"/>
            <a:ext cx="5806002" cy="1234054"/>
          </a:xfrm>
          <a:prstGeom prst="rect">
            <a:avLst/>
          </a:prstGeom>
        </p:spPr>
      </p:pic>
      <p:sp>
        <p:nvSpPr>
          <p:cNvPr id="2" name="Titre 1"/>
          <p:cNvSpPr>
            <a:spLocks noGrp="1"/>
          </p:cNvSpPr>
          <p:nvPr>
            <p:ph type="title"/>
          </p:nvPr>
        </p:nvSpPr>
        <p:spPr>
          <a:xfrm>
            <a:off x="695400" y="507865"/>
            <a:ext cx="9585076" cy="2226977"/>
          </a:xfrm>
        </p:spPr>
        <p:txBody>
          <a:bodyPr>
            <a:normAutofit/>
          </a:bodyPr>
          <a:lstStyle/>
          <a:p>
            <a:r>
              <a:rPr lang="fr-CA" dirty="0">
                <a:solidFill>
                  <a:srgbClr val="4EA74C"/>
                </a:solidFill>
              </a:rPr>
              <a:t>Table</a:t>
            </a:r>
            <a:r>
              <a:rPr lang="fr-CA" b="1" dirty="0"/>
              <a:t> </a:t>
            </a:r>
            <a:r>
              <a:rPr lang="fr-CA" dirty="0">
                <a:solidFill>
                  <a:srgbClr val="4EA74C"/>
                </a:solidFill>
              </a:rPr>
              <a:t>sectorielle : Alliance potentielle FNEEQ-CSN et FEC-CSQ</a:t>
            </a:r>
          </a:p>
        </p:txBody>
      </p:sp>
      <p:graphicFrame>
        <p:nvGraphicFramePr>
          <p:cNvPr id="6" name="Graphique 5">
            <a:extLst>
              <a:ext uri="{FF2B5EF4-FFF2-40B4-BE49-F238E27FC236}">
                <a16:creationId xmlns:a16="http://schemas.microsoft.com/office/drawing/2014/main" id="{59DBCAEE-A20F-412C-AF42-E9214333E441}"/>
              </a:ext>
            </a:extLst>
          </p:cNvPr>
          <p:cNvGraphicFramePr/>
          <p:nvPr>
            <p:extLst>
              <p:ext uri="{D42A27DB-BD31-4B8C-83A1-F6EECF244321}">
                <p14:modId xmlns:p14="http://schemas.microsoft.com/office/powerpoint/2010/main" val="4252124258"/>
              </p:ext>
            </p:extLst>
          </p:nvPr>
        </p:nvGraphicFramePr>
        <p:xfrm>
          <a:off x="2423592" y="3298469"/>
          <a:ext cx="7592392" cy="4149493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4"/>
          </a:graphicData>
        </a:graphic>
      </p:graphicFrame>
    </p:spTree>
    <p:extLst>
      <p:ext uri="{BB962C8B-B14F-4D97-AF65-F5344CB8AC3E}">
        <p14:creationId xmlns:p14="http://schemas.microsoft.com/office/powerpoint/2010/main" val="3136533609"/>
      </p:ext>
    </p:extLst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itre 1">
            <a:extLst>
              <a:ext uri="{FF2B5EF4-FFF2-40B4-BE49-F238E27FC236}">
                <a16:creationId xmlns:a16="http://schemas.microsoft.com/office/drawing/2014/main" id="{613332B7-1004-4E46-92E7-C6CFCA5C5D10}"/>
              </a:ext>
            </a:extLst>
          </p:cNvPr>
          <p:cNvSpPr txBox="1">
            <a:spLocks/>
          </p:cNvSpPr>
          <p:nvPr/>
        </p:nvSpPr>
        <p:spPr>
          <a:xfrm>
            <a:off x="551385" y="476672"/>
            <a:ext cx="11205298" cy="1320800"/>
          </a:xfrm>
          <a:prstGeom prst="rect">
            <a:avLst/>
          </a:prstGeom>
        </p:spPr>
        <p:txBody>
          <a:bodyPr vert="horz" lIns="91440" tIns="45720" rIns="91440" bIns="45720" rtlCol="0" anchor="t">
            <a:normAutofit/>
          </a:bodyPr>
          <a:lstStyle>
            <a:lvl1pPr algn="l" defTabSz="457200" rtl="0" eaLnBrk="1" latinLnBrk="0" hangingPunct="1">
              <a:spcBef>
                <a:spcPct val="0"/>
              </a:spcBef>
              <a:buNone/>
              <a:defRPr sz="3600" kern="1200">
                <a:solidFill>
                  <a:schemeClr val="tx1">
                    <a:lumMod val="85000"/>
                    <a:lumOff val="15000"/>
                  </a:schemeClr>
                </a:solidFill>
                <a:latin typeface="+mj-lt"/>
                <a:ea typeface="+mj-ea"/>
                <a:cs typeface="+mj-cs"/>
              </a:defRPr>
            </a:lvl1pPr>
            <a:lvl2pPr eaLnBrk="1" hangingPunct="1">
              <a:defRPr>
                <a:solidFill>
                  <a:schemeClr val="tx2"/>
                </a:solidFill>
              </a:defRPr>
            </a:lvl2pPr>
            <a:lvl3pPr eaLnBrk="1" hangingPunct="1">
              <a:defRPr>
                <a:solidFill>
                  <a:schemeClr val="tx2"/>
                </a:solidFill>
              </a:defRPr>
            </a:lvl3pPr>
            <a:lvl4pPr eaLnBrk="1" hangingPunct="1">
              <a:defRPr>
                <a:solidFill>
                  <a:schemeClr val="tx2"/>
                </a:solidFill>
              </a:defRPr>
            </a:lvl4pPr>
            <a:lvl5pPr eaLnBrk="1" hangingPunct="1">
              <a:defRPr>
                <a:solidFill>
                  <a:schemeClr val="tx2"/>
                </a:solidFill>
              </a:defRPr>
            </a:lvl5pPr>
            <a:lvl6pPr eaLnBrk="1" hangingPunct="1">
              <a:defRPr>
                <a:solidFill>
                  <a:schemeClr val="tx2"/>
                </a:solidFill>
              </a:defRPr>
            </a:lvl6pPr>
            <a:lvl7pPr eaLnBrk="1" hangingPunct="1">
              <a:defRPr>
                <a:solidFill>
                  <a:schemeClr val="tx2"/>
                </a:solidFill>
              </a:defRPr>
            </a:lvl7pPr>
            <a:lvl8pPr eaLnBrk="1" hangingPunct="1">
              <a:defRPr>
                <a:solidFill>
                  <a:schemeClr val="tx2"/>
                </a:solidFill>
              </a:defRPr>
            </a:lvl8pPr>
            <a:lvl9pPr eaLnBrk="1" hangingPunct="1">
              <a:defRPr>
                <a:solidFill>
                  <a:schemeClr val="tx2"/>
                </a:solidFill>
              </a:defRPr>
            </a:lvl9pPr>
          </a:lstStyle>
          <a:p>
            <a:r>
              <a:rPr lang="fr-CA" b="1" dirty="0"/>
              <a:t>Table sectorielle</a:t>
            </a:r>
          </a:p>
        </p:txBody>
      </p:sp>
      <p:graphicFrame>
        <p:nvGraphicFramePr>
          <p:cNvPr id="5" name="Espace réservé du contenu 7">
            <a:extLst>
              <a:ext uri="{FF2B5EF4-FFF2-40B4-BE49-F238E27FC236}">
                <a16:creationId xmlns:a16="http://schemas.microsoft.com/office/drawing/2014/main" id="{8E4B508D-B4EB-40B7-BA58-AC7618902AF9}"/>
              </a:ext>
            </a:extLst>
          </p:cNvPr>
          <p:cNvGraphicFramePr>
            <a:graphicFrameLocks/>
          </p:cNvGraphicFramePr>
          <p:nvPr>
            <p:extLst>
              <p:ext uri="{D42A27DB-BD31-4B8C-83A1-F6EECF244321}">
                <p14:modId xmlns:p14="http://schemas.microsoft.com/office/powerpoint/2010/main" val="3229508813"/>
              </p:ext>
            </p:extLst>
          </p:nvPr>
        </p:nvGraphicFramePr>
        <p:xfrm>
          <a:off x="983432" y="1445291"/>
          <a:ext cx="8476672" cy="3758977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3" r:lo="rId4" r:qs="rId5" r:cs="rId6"/>
          </a:graphicData>
        </a:graphic>
      </p:graphicFrame>
      <p:sp>
        <p:nvSpPr>
          <p:cNvPr id="6" name="Espace réservé du numéro de diapositive 5">
            <a:extLst>
              <a:ext uri="{FF2B5EF4-FFF2-40B4-BE49-F238E27FC236}">
                <a16:creationId xmlns:a16="http://schemas.microsoft.com/office/drawing/2014/main" id="{3A9EB26A-A8AB-4A49-8E59-643535AB18E3}"/>
              </a:ext>
            </a:extLst>
          </p:cNvPr>
          <p:cNvSpPr>
            <a:spLocks noGrp="1"/>
          </p:cNvSpPr>
          <p:nvPr>
            <p:ph type="sldNum" sz="quarter" idx="4294967295"/>
          </p:nvPr>
        </p:nvSpPr>
        <p:spPr>
          <a:xfrm>
            <a:off x="6444676" y="6041363"/>
            <a:ext cx="512638" cy="365125"/>
          </a:xfrm>
        </p:spPr>
        <p:txBody>
          <a:bodyPr>
            <a:normAutofit fontScale="92500" lnSpcReduction="10000"/>
          </a:bodyPr>
          <a:lstStyle/>
          <a:p>
            <a:fld id="{701FEAA3-517A-4734-9F45-DC2301D650D5}" type="slidenum">
              <a:rPr lang="fr-CA" smtClean="0"/>
              <a:pPr/>
              <a:t>14</a:t>
            </a:fld>
            <a:endParaRPr lang="fr-CA"/>
          </a:p>
        </p:txBody>
      </p:sp>
      <p:sp>
        <p:nvSpPr>
          <p:cNvPr id="7" name="ZoneTexte 6">
            <a:extLst>
              <a:ext uri="{FF2B5EF4-FFF2-40B4-BE49-F238E27FC236}">
                <a16:creationId xmlns:a16="http://schemas.microsoft.com/office/drawing/2014/main" id="{CEE5DA0E-EF63-4B60-B6A2-10059DBD4834}"/>
              </a:ext>
            </a:extLst>
          </p:cNvPr>
          <p:cNvSpPr txBox="1"/>
          <p:nvPr/>
        </p:nvSpPr>
        <p:spPr>
          <a:xfrm>
            <a:off x="2034545" y="5457822"/>
            <a:ext cx="10038119" cy="92333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fr-CA" dirty="0"/>
              <a:t>FNEEQ : Fédération nationale des enseignantes et des enseignants du Québec (CSN)</a:t>
            </a:r>
          </a:p>
          <a:p>
            <a:r>
              <a:rPr lang="fr-CA" dirty="0"/>
              <a:t>FEC : Fédération des enseignantes et enseignants de CÉGEP (CSQ)</a:t>
            </a:r>
          </a:p>
          <a:p>
            <a:r>
              <a:rPr lang="fr-CA" dirty="0"/>
              <a:t>CPNC : Comité patronal de négociation des collèges</a:t>
            </a:r>
          </a:p>
        </p:txBody>
      </p:sp>
      <p:sp>
        <p:nvSpPr>
          <p:cNvPr id="8" name="ZoneTexte 7">
            <a:extLst>
              <a:ext uri="{FF2B5EF4-FFF2-40B4-BE49-F238E27FC236}">
                <a16:creationId xmlns:a16="http://schemas.microsoft.com/office/drawing/2014/main" id="{8761F711-2115-4305-A7FA-DF436BEE33C3}"/>
              </a:ext>
            </a:extLst>
          </p:cNvPr>
          <p:cNvSpPr txBox="1"/>
          <p:nvPr/>
        </p:nvSpPr>
        <p:spPr>
          <a:xfrm>
            <a:off x="8544272" y="3853717"/>
            <a:ext cx="3431704" cy="147732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fr-CA" dirty="0"/>
              <a:t>Le CPNC se compose </a:t>
            </a:r>
            <a:r>
              <a:rPr lang="fr-CA" b="1" dirty="0"/>
              <a:t>de 2 représentant.es du ministère </a:t>
            </a:r>
            <a:r>
              <a:rPr lang="fr-CA" dirty="0"/>
              <a:t>et de </a:t>
            </a:r>
            <a:r>
              <a:rPr lang="fr-CA" b="1" dirty="0"/>
              <a:t>2 représentant.es de la Fédération des cégeps </a:t>
            </a:r>
            <a:r>
              <a:rPr lang="fr-CA" dirty="0"/>
              <a:t>nommés par le ministre.</a:t>
            </a:r>
          </a:p>
        </p:txBody>
      </p:sp>
      <p:sp>
        <p:nvSpPr>
          <p:cNvPr id="2" name="Accolade fermante 1">
            <a:extLst>
              <a:ext uri="{FF2B5EF4-FFF2-40B4-BE49-F238E27FC236}">
                <a16:creationId xmlns:a16="http://schemas.microsoft.com/office/drawing/2014/main" id="{21DA31A9-2FB9-4F23-A163-7CF9CAFAC997}"/>
              </a:ext>
            </a:extLst>
          </p:cNvPr>
          <p:cNvSpPr/>
          <p:nvPr/>
        </p:nvSpPr>
        <p:spPr>
          <a:xfrm>
            <a:off x="8040216" y="1490152"/>
            <a:ext cx="720080" cy="2154872"/>
          </a:xfrm>
          <a:prstGeom prst="rightBrac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fr-CA"/>
          </a:p>
        </p:txBody>
      </p:sp>
      <p:sp>
        <p:nvSpPr>
          <p:cNvPr id="9" name="ZoneTexte 8">
            <a:extLst>
              <a:ext uri="{FF2B5EF4-FFF2-40B4-BE49-F238E27FC236}">
                <a16:creationId xmlns:a16="http://schemas.microsoft.com/office/drawing/2014/main" id="{3C0F0FEC-B528-43E4-8700-FEED141AB28F}"/>
              </a:ext>
            </a:extLst>
          </p:cNvPr>
          <p:cNvSpPr txBox="1"/>
          <p:nvPr/>
        </p:nvSpPr>
        <p:spPr>
          <a:xfrm>
            <a:off x="8760296" y="2189376"/>
            <a:ext cx="2121566" cy="83099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fr-CA" sz="2400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Alliances potentielles</a:t>
            </a:r>
          </a:p>
        </p:txBody>
      </p:sp>
    </p:spTree>
    <p:extLst>
      <p:ext uri="{BB962C8B-B14F-4D97-AF65-F5344CB8AC3E}">
        <p14:creationId xmlns:p14="http://schemas.microsoft.com/office/powerpoint/2010/main" val="3129049479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8" grpId="0"/>
    </p:bld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itre 1">
            <a:extLst>
              <a:ext uri="{FF2B5EF4-FFF2-40B4-BE49-F238E27FC236}">
                <a16:creationId xmlns:a16="http://schemas.microsoft.com/office/drawing/2014/main" id="{BF797A1C-5EA3-4C38-AFD0-CB306DDF1FF3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84272" y="510084"/>
            <a:ext cx="7932456" cy="864096"/>
          </a:xfrm>
        </p:spPr>
        <p:txBody>
          <a:bodyPr/>
          <a:lstStyle/>
          <a:p>
            <a:r>
              <a:rPr lang="fr-CA" b="1" dirty="0">
                <a:solidFill>
                  <a:srgbClr val="4EA74C"/>
                </a:solidFill>
              </a:rPr>
              <a:t>Les mandats de la table sectorielle</a:t>
            </a:r>
          </a:p>
        </p:txBody>
      </p:sp>
      <p:sp>
        <p:nvSpPr>
          <p:cNvPr id="5" name="Espace réservé du contenu 4">
            <a:extLst>
              <a:ext uri="{FF2B5EF4-FFF2-40B4-BE49-F238E27FC236}">
                <a16:creationId xmlns:a16="http://schemas.microsoft.com/office/drawing/2014/main" id="{8737B7D8-C780-4D12-913E-D5F37A77C487}"/>
              </a:ext>
            </a:extLst>
          </p:cNvPr>
          <p:cNvSpPr txBox="1">
            <a:spLocks noGrp="1"/>
          </p:cNvSpPr>
          <p:nvPr>
            <p:ph idx="1"/>
          </p:nvPr>
        </p:nvSpPr>
        <p:spPr>
          <a:xfrm>
            <a:off x="884272" y="1447016"/>
            <a:ext cx="11280576" cy="353943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fr-CA" sz="2400" dirty="0"/>
              <a:t>Le comité de négociation et de mobilisation prend ses mandats du regroupement cégep;</a:t>
            </a:r>
          </a:p>
          <a:p>
            <a:r>
              <a:rPr lang="fr-CA" sz="2400" dirty="0"/>
              <a:t>Le regroupement cégep est composé de </a:t>
            </a:r>
            <a:r>
              <a:rPr lang="fr-CA" sz="2400" b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46 syndicats</a:t>
            </a:r>
            <a:r>
              <a:rPr lang="fr-CA" sz="2400" dirty="0"/>
              <a:t>;</a:t>
            </a:r>
          </a:p>
          <a:p>
            <a:r>
              <a:rPr lang="fr-CA" sz="2400" dirty="0"/>
              <a:t>Les mandats du regroupement cégep sont donnés par les syndicats;</a:t>
            </a:r>
          </a:p>
          <a:p>
            <a:r>
              <a:rPr lang="fr-CA" sz="2400" dirty="0"/>
              <a:t>Les mandats des syndicats sont donnés par les membres !</a:t>
            </a:r>
          </a:p>
          <a:p>
            <a:pPr marL="0" indent="0">
              <a:buNone/>
            </a:pPr>
            <a:endParaRPr lang="fr-CA" dirty="0"/>
          </a:p>
          <a:p>
            <a:pPr marL="0" indent="0">
              <a:buNone/>
            </a:pPr>
            <a:endParaRPr lang="fr-CA" dirty="0"/>
          </a:p>
          <a:p>
            <a:endParaRPr lang="fr-CA" dirty="0"/>
          </a:p>
        </p:txBody>
      </p:sp>
      <p:pic>
        <p:nvPicPr>
          <p:cNvPr id="3" name="Image 2">
            <a:extLst>
              <a:ext uri="{FF2B5EF4-FFF2-40B4-BE49-F238E27FC236}">
                <a16:creationId xmlns:a16="http://schemas.microsoft.com/office/drawing/2014/main" id="{F1D5866B-5D2C-4E3B-8F81-3BE9430DEA5C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747456" y="4365104"/>
            <a:ext cx="2697088" cy="168568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863958887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0" presetID="42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1000"/>
                                        <p:tgtEl>
                                          <p:spTgt spid="5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3" dur="1000" fill="hold"/>
                                        <p:tgtEl>
                                          <p:spTgt spid="5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4" dur="1000" fill="hold"/>
                                        <p:tgtEl>
                                          <p:spTgt spid="5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5" presetID="42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7" dur="1000"/>
                                        <p:tgtEl>
                                          <p:spTgt spid="5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8" dur="1000" fill="hold"/>
                                        <p:tgtEl>
                                          <p:spTgt spid="5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9" dur="1000" fill="hold"/>
                                        <p:tgtEl>
                                          <p:spTgt spid="5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0" presetID="42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2" dur="1000"/>
                                        <p:tgtEl>
                                          <p:spTgt spid="5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3" dur="1000" fill="hold"/>
                                        <p:tgtEl>
                                          <p:spTgt spid="5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4" dur="1000" fill="hold"/>
                                        <p:tgtEl>
                                          <p:spTgt spid="5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5" grpId="0" build="p"/>
    </p:bld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4274" name="Picture 2" descr="C:\Users\SPECA PORTABLE\AppData\Local\Microsoft\Windows\Temporary Internet Files\Content.IE5\QCILIJ3L\2012_09 7994364718_308df8f091_b.jpg"/>
          <p:cNvPicPr>
            <a:picLocks noGrp="1" noChangeAspect="1" noChangeArrowheads="1"/>
          </p:cNvPicPr>
          <p:nvPr>
            <p:ph idx="1"/>
          </p:nvPr>
        </p:nvPicPr>
        <p:blipFill>
          <a:blip r:embed="rId2" cstate="print"/>
          <a:stretch>
            <a:fillRect/>
          </a:stretch>
        </p:blipFill>
        <p:spPr bwMode="auto">
          <a:xfrm>
            <a:off x="-119409" y="-1232464"/>
            <a:ext cx="12480105" cy="8348509"/>
          </a:xfrm>
          <a:prstGeom prst="rect">
            <a:avLst/>
          </a:prstGeom>
          <a:noFill/>
        </p:spPr>
      </p:pic>
      <p:sp>
        <p:nvSpPr>
          <p:cNvPr id="2" name="Titre 1"/>
          <p:cNvSpPr>
            <a:spLocks noGrp="1"/>
          </p:cNvSpPr>
          <p:nvPr>
            <p:ph type="title"/>
          </p:nvPr>
        </p:nvSpPr>
        <p:spPr>
          <a:xfrm>
            <a:off x="263352" y="273679"/>
            <a:ext cx="10631867" cy="1280890"/>
          </a:xfrm>
        </p:spPr>
        <p:txBody>
          <a:bodyPr/>
          <a:lstStyle/>
          <a:p>
            <a:r>
              <a:rPr lang="fr-CA" b="1" dirty="0">
                <a:solidFill>
                  <a:schemeClr val="bg1"/>
                </a:solidFill>
              </a:rPr>
              <a:t>Alliances</a:t>
            </a:r>
            <a:r>
              <a:rPr lang="fr-CA" dirty="0">
                <a:solidFill>
                  <a:schemeClr val="bg1"/>
                </a:solidFill>
              </a:rPr>
              <a:t> </a:t>
            </a:r>
            <a:r>
              <a:rPr lang="fr-CA" b="1" dirty="0">
                <a:solidFill>
                  <a:schemeClr val="bg1"/>
                </a:solidFill>
              </a:rPr>
              <a:t>politiques</a:t>
            </a:r>
            <a:r>
              <a:rPr lang="fr-CA" dirty="0">
                <a:solidFill>
                  <a:schemeClr val="bg1"/>
                </a:solidFill>
              </a:rPr>
              <a:t>/</a:t>
            </a:r>
            <a:r>
              <a:rPr lang="fr-CA" b="1" dirty="0">
                <a:solidFill>
                  <a:schemeClr val="bg1"/>
                </a:solidFill>
              </a:rPr>
              <a:t>citoyennes</a:t>
            </a:r>
            <a:r>
              <a:rPr lang="fr-CA" dirty="0">
                <a:solidFill>
                  <a:schemeClr val="bg1"/>
                </a:solidFill>
              </a:rPr>
              <a:t> </a:t>
            </a:r>
            <a:r>
              <a:rPr lang="fr-CA" b="1" dirty="0">
                <a:solidFill>
                  <a:schemeClr val="bg1"/>
                </a:solidFill>
              </a:rPr>
              <a:t>plus</a:t>
            </a:r>
            <a:r>
              <a:rPr lang="fr-CA" dirty="0">
                <a:solidFill>
                  <a:schemeClr val="bg1"/>
                </a:solidFill>
              </a:rPr>
              <a:t> </a:t>
            </a:r>
            <a:r>
              <a:rPr lang="fr-CA" b="1" dirty="0">
                <a:solidFill>
                  <a:schemeClr val="bg1"/>
                </a:solidFill>
              </a:rPr>
              <a:t>larges</a:t>
            </a:r>
          </a:p>
        </p:txBody>
      </p:sp>
    </p:spTree>
    <p:extLst>
      <p:ext uri="{BB962C8B-B14F-4D97-AF65-F5344CB8AC3E}">
        <p14:creationId xmlns:p14="http://schemas.microsoft.com/office/powerpoint/2010/main" val="18601110"/>
      </p:ext>
    </p:extLst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itre 1">
            <a:extLst>
              <a:ext uri="{FF2B5EF4-FFF2-40B4-BE49-F238E27FC236}">
                <a16:creationId xmlns:a16="http://schemas.microsoft.com/office/drawing/2014/main" id="{37B5F1C8-82EF-4191-9342-6FDD92D61FCA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479376" y="260648"/>
            <a:ext cx="7270663" cy="1320800"/>
          </a:xfrm>
        </p:spPr>
        <p:txBody>
          <a:bodyPr anchor="ctr">
            <a:normAutofit/>
          </a:bodyPr>
          <a:lstStyle/>
          <a:p>
            <a:r>
              <a:rPr lang="fr-CA" b="1" dirty="0">
                <a:solidFill>
                  <a:srgbClr val="4EA74C"/>
                </a:solidFill>
              </a:rPr>
              <a:t>Le rôle des syndicats locaux</a:t>
            </a:r>
          </a:p>
        </p:txBody>
      </p:sp>
      <p:sp>
        <p:nvSpPr>
          <p:cNvPr id="5" name="Espace réservé du contenu 7">
            <a:extLst>
              <a:ext uri="{FF2B5EF4-FFF2-40B4-BE49-F238E27FC236}">
                <a16:creationId xmlns:a16="http://schemas.microsoft.com/office/drawing/2014/main" id="{0699AD02-D7DC-4E3C-8ECF-5F0A603B8E4C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772914" y="1333170"/>
            <a:ext cx="8275414" cy="4824536"/>
          </a:xfrm>
        </p:spPr>
        <p:txBody>
          <a:bodyPr anchor="ctr">
            <a:normAutofit/>
          </a:bodyPr>
          <a:lstStyle/>
          <a:p>
            <a:pPr marL="114300" indent="0">
              <a:buNone/>
            </a:pPr>
            <a:r>
              <a:rPr lang="fr-CA" sz="2400" dirty="0"/>
              <a:t>Les </a:t>
            </a:r>
            <a:r>
              <a:rPr lang="fr-CA" sz="2400" b="1" dirty="0"/>
              <a:t>syndicats locaux </a:t>
            </a:r>
            <a:r>
              <a:rPr lang="fr-CA" sz="2400" dirty="0"/>
              <a:t>se prononcent notamment sur :</a:t>
            </a:r>
            <a:endParaRPr lang="fr-CA" sz="1400" dirty="0"/>
          </a:p>
          <a:p>
            <a:r>
              <a:rPr lang="fr-CA" sz="2400" dirty="0"/>
              <a:t>Les cahiers de demandes;</a:t>
            </a:r>
            <a:endParaRPr lang="fr-CA" sz="1400" dirty="0"/>
          </a:p>
          <a:p>
            <a:r>
              <a:rPr lang="fr-CA" sz="2400" dirty="0"/>
              <a:t>La mobilisation et les moyens d’action;</a:t>
            </a:r>
            <a:endParaRPr lang="fr-CA" sz="1400" dirty="0"/>
          </a:p>
          <a:p>
            <a:r>
              <a:rPr lang="fr-CA" sz="2400" dirty="0"/>
              <a:t>Un éventuel mandat de grève;</a:t>
            </a:r>
            <a:endParaRPr lang="fr-CA" sz="1400" dirty="0"/>
          </a:p>
          <a:p>
            <a:r>
              <a:rPr lang="fr-CA" sz="2400" dirty="0"/>
              <a:t>L’entente de principe;</a:t>
            </a:r>
            <a:endParaRPr lang="fr-CA" sz="1400" dirty="0"/>
          </a:p>
          <a:p>
            <a:r>
              <a:rPr lang="fr-CA" sz="2400" dirty="0"/>
              <a:t>Toute autre question jugée pertinente par le regroupement. </a:t>
            </a:r>
          </a:p>
          <a:p>
            <a:pPr marL="114300" indent="0">
              <a:buNone/>
            </a:pPr>
            <a:endParaRPr lang="fr-CA" dirty="0"/>
          </a:p>
        </p:txBody>
      </p:sp>
      <p:sp>
        <p:nvSpPr>
          <p:cNvPr id="6" name="Espace réservé du numéro de diapositive 5">
            <a:extLst>
              <a:ext uri="{FF2B5EF4-FFF2-40B4-BE49-F238E27FC236}">
                <a16:creationId xmlns:a16="http://schemas.microsoft.com/office/drawing/2014/main" id="{4BD316D5-BBAC-4EE6-80B5-E18BDC6CC410}"/>
              </a:ext>
            </a:extLst>
          </p:cNvPr>
          <p:cNvSpPr>
            <a:spLocks noGrp="1"/>
          </p:cNvSpPr>
          <p:nvPr>
            <p:ph type="sldNum" sz="quarter" idx="4294967295"/>
          </p:nvPr>
        </p:nvSpPr>
        <p:spPr>
          <a:xfrm>
            <a:off x="8757220" y="5764419"/>
            <a:ext cx="512638" cy="365125"/>
          </a:xfrm>
        </p:spPr>
        <p:txBody>
          <a:bodyPr/>
          <a:lstStyle/>
          <a:p>
            <a:fld id="{701FEAA3-517A-4734-9F45-DC2301D650D5}" type="slidenum">
              <a:rPr lang="fr-CA" smtClean="0"/>
              <a:pPr/>
              <a:t>17</a:t>
            </a:fld>
            <a:endParaRPr lang="fr-CA"/>
          </a:p>
        </p:txBody>
      </p:sp>
    </p:spTree>
    <p:extLst>
      <p:ext uri="{BB962C8B-B14F-4D97-AF65-F5344CB8AC3E}">
        <p14:creationId xmlns:p14="http://schemas.microsoft.com/office/powerpoint/2010/main" val="3786118908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" fill="hold">
                      <p:stCondLst>
                        <p:cond delay="indefinite"/>
                      </p:stCondLst>
                      <p:childTnLst>
                        <p:par>
                          <p:cTn id="11" fill="hold">
                            <p:stCondLst>
                              <p:cond delay="0"/>
                            </p:stCondLst>
                            <p:childTnLst>
                              <p:par>
                                <p:cTn id="12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4" dur="1000"/>
                                        <p:tgtEl>
                                          <p:spTgt spid="5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5" dur="1000" fill="hold"/>
                                        <p:tgtEl>
                                          <p:spTgt spid="5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6" dur="1000" fill="hold"/>
                                        <p:tgtEl>
                                          <p:spTgt spid="5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7" presetID="42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9" dur="1000"/>
                                        <p:tgtEl>
                                          <p:spTgt spid="5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0" dur="1000" fill="hold"/>
                                        <p:tgtEl>
                                          <p:spTgt spid="5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1" dur="1000" fill="hold"/>
                                        <p:tgtEl>
                                          <p:spTgt spid="5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2" presetID="42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4" dur="1000"/>
                                        <p:tgtEl>
                                          <p:spTgt spid="5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5" dur="1000" fill="hold"/>
                                        <p:tgtEl>
                                          <p:spTgt spid="5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6" dur="1000" fill="hold"/>
                                        <p:tgtEl>
                                          <p:spTgt spid="5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7" presetID="42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9" dur="1000"/>
                                        <p:tgtEl>
                                          <p:spTgt spid="5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30" dur="1000" fill="hold"/>
                                        <p:tgtEl>
                                          <p:spTgt spid="5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1" dur="1000" fill="hold"/>
                                        <p:tgtEl>
                                          <p:spTgt spid="5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32" presetID="42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4" dur="1000"/>
                                        <p:tgtEl>
                                          <p:spTgt spid="5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35" dur="1000" fill="hold"/>
                                        <p:tgtEl>
                                          <p:spTgt spid="5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6" dur="1000" fill="hold"/>
                                        <p:tgtEl>
                                          <p:spTgt spid="5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5" grpId="0" build="p"/>
    </p:bldLst>
  </p:timing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itre 1">
            <a:extLst>
              <a:ext uri="{FF2B5EF4-FFF2-40B4-BE49-F238E27FC236}">
                <a16:creationId xmlns:a16="http://schemas.microsoft.com/office/drawing/2014/main" id="{C73A9C37-A23E-4FB7-A7CF-792CA8CB0D44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23392" y="308000"/>
            <a:ext cx="9269857" cy="1320800"/>
          </a:xfrm>
        </p:spPr>
        <p:txBody>
          <a:bodyPr/>
          <a:lstStyle/>
          <a:p>
            <a:r>
              <a:rPr lang="fr-CA" b="1" dirty="0">
                <a:solidFill>
                  <a:srgbClr val="4EA74C"/>
                </a:solidFill>
              </a:rPr>
              <a:t>Préparation de la négo</a:t>
            </a:r>
            <a:endParaRPr lang="fr-FR" b="1" dirty="0">
              <a:solidFill>
                <a:srgbClr val="4EA74C"/>
              </a:solidFill>
            </a:endParaRPr>
          </a:p>
        </p:txBody>
      </p:sp>
      <p:sp>
        <p:nvSpPr>
          <p:cNvPr id="5" name="Espace réservé du contenu 2">
            <a:extLst>
              <a:ext uri="{FF2B5EF4-FFF2-40B4-BE49-F238E27FC236}">
                <a16:creationId xmlns:a16="http://schemas.microsoft.com/office/drawing/2014/main" id="{D2FBAC8E-6134-4631-88DF-D12B59C9B091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767408" y="1352645"/>
            <a:ext cx="9518849" cy="4739441"/>
          </a:xfrm>
        </p:spPr>
        <p:txBody>
          <a:bodyPr>
            <a:noAutofit/>
          </a:bodyPr>
          <a:lstStyle/>
          <a:p>
            <a:r>
              <a:rPr lang="fr-CA" sz="2400" b="1" dirty="0"/>
              <a:t>Février 2019 à avril 2019</a:t>
            </a:r>
          </a:p>
          <a:p>
            <a:pPr marL="0" indent="0">
              <a:buNone/>
            </a:pPr>
            <a:r>
              <a:rPr lang="fr-CA" sz="2400" dirty="0"/>
              <a:t>Tournée des syndicats par le comité de négociation et de mobilisation et élaboration des orientations générales</a:t>
            </a:r>
          </a:p>
          <a:p>
            <a:r>
              <a:rPr lang="fr-CA" sz="2400" b="1" dirty="0"/>
              <a:t>Mars à mai 2019</a:t>
            </a:r>
          </a:p>
          <a:p>
            <a:pPr marL="0" indent="0">
              <a:buNone/>
            </a:pPr>
            <a:r>
              <a:rPr lang="fr-CA" sz="2400" dirty="0"/>
              <a:t>Élaboration des cahiers de demandes</a:t>
            </a:r>
          </a:p>
          <a:p>
            <a:r>
              <a:rPr lang="fr-CA" sz="2400" b="1" dirty="0"/>
              <a:t>Mai à septembre 2019</a:t>
            </a:r>
          </a:p>
          <a:p>
            <a:pPr marL="0" indent="0">
              <a:buNone/>
            </a:pPr>
            <a:r>
              <a:rPr lang="fr-CA" sz="2400" dirty="0"/>
              <a:t>Consultation des AG et adoption des cahiers de demandes</a:t>
            </a:r>
          </a:p>
          <a:p>
            <a:r>
              <a:rPr lang="fr-CA" sz="2400" b="1" dirty="0"/>
              <a:t>30 octobre 2019 : dépôts des demandes</a:t>
            </a:r>
          </a:p>
          <a:p>
            <a:pPr marL="0" indent="0">
              <a:buNone/>
            </a:pPr>
            <a:r>
              <a:rPr lang="fr-CA" sz="2400" dirty="0"/>
              <a:t> </a:t>
            </a:r>
            <a:endParaRPr lang="fr-FR" sz="2400" dirty="0"/>
          </a:p>
        </p:txBody>
      </p:sp>
      <p:sp>
        <p:nvSpPr>
          <p:cNvPr id="6" name="Espace réservé du numéro de diapositive 5">
            <a:extLst>
              <a:ext uri="{FF2B5EF4-FFF2-40B4-BE49-F238E27FC236}">
                <a16:creationId xmlns:a16="http://schemas.microsoft.com/office/drawing/2014/main" id="{E47F9BE3-03FA-4B02-9493-F1312214ACC9}"/>
              </a:ext>
            </a:extLst>
          </p:cNvPr>
          <p:cNvSpPr>
            <a:spLocks noGrp="1"/>
          </p:cNvSpPr>
          <p:nvPr>
            <p:ph type="sldNum" sz="quarter" idx="4294967295"/>
          </p:nvPr>
        </p:nvSpPr>
        <p:spPr>
          <a:xfrm>
            <a:off x="6444676" y="6041363"/>
            <a:ext cx="512638" cy="365125"/>
          </a:xfrm>
        </p:spPr>
        <p:txBody>
          <a:bodyPr/>
          <a:lstStyle/>
          <a:p>
            <a:fld id="{701FEAA3-517A-4734-9F45-DC2301D650D5}" type="slidenum">
              <a:rPr lang="fr-CA" smtClean="0"/>
              <a:pPr/>
              <a:t>18</a:t>
            </a:fld>
            <a:endParaRPr lang="fr-CA"/>
          </a:p>
        </p:txBody>
      </p:sp>
    </p:spTree>
    <p:extLst>
      <p:ext uri="{BB962C8B-B14F-4D97-AF65-F5344CB8AC3E}">
        <p14:creationId xmlns:p14="http://schemas.microsoft.com/office/powerpoint/2010/main" val="1149907266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" fill="hold">
                      <p:stCondLst>
                        <p:cond delay="indefinite"/>
                      </p:stCondLst>
                      <p:childTnLst>
                        <p:par>
                          <p:cTn id="11" fill="hold">
                            <p:stCondLst>
                              <p:cond delay="0"/>
                            </p:stCondLst>
                            <p:childTnLst>
                              <p:par>
                                <p:cTn id="12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4" dur="1000"/>
                                        <p:tgtEl>
                                          <p:spTgt spid="5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5" dur="1000" fill="hold"/>
                                        <p:tgtEl>
                                          <p:spTgt spid="5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6" dur="1000" fill="hold"/>
                                        <p:tgtEl>
                                          <p:spTgt spid="5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7" fill="hold">
                      <p:stCondLst>
                        <p:cond delay="indefinite"/>
                      </p:stCondLst>
                      <p:childTnLst>
                        <p:par>
                          <p:cTn id="18" fill="hold">
                            <p:stCondLst>
                              <p:cond delay="0"/>
                            </p:stCondLst>
                            <p:childTnLst>
                              <p:par>
                                <p:cTn id="19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1" dur="1000"/>
                                        <p:tgtEl>
                                          <p:spTgt spid="5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2" dur="1000" fill="hold"/>
                                        <p:tgtEl>
                                          <p:spTgt spid="5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3" dur="1000" fill="hold"/>
                                        <p:tgtEl>
                                          <p:spTgt spid="5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4" presetID="42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6" dur="1000"/>
                                        <p:tgtEl>
                                          <p:spTgt spid="5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7" dur="1000" fill="hold"/>
                                        <p:tgtEl>
                                          <p:spTgt spid="5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8" dur="1000" fill="hold"/>
                                        <p:tgtEl>
                                          <p:spTgt spid="5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9" fill="hold">
                      <p:stCondLst>
                        <p:cond delay="indefinite"/>
                      </p:stCondLst>
                      <p:childTnLst>
                        <p:par>
                          <p:cTn id="30" fill="hold">
                            <p:stCondLst>
                              <p:cond delay="0"/>
                            </p:stCondLst>
                            <p:childTnLst>
                              <p:par>
                                <p:cTn id="31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3" dur="1000"/>
                                        <p:tgtEl>
                                          <p:spTgt spid="5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34" dur="1000" fill="hold"/>
                                        <p:tgtEl>
                                          <p:spTgt spid="5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5" dur="1000" fill="hold"/>
                                        <p:tgtEl>
                                          <p:spTgt spid="5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36" presetID="42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8" dur="1000"/>
                                        <p:tgtEl>
                                          <p:spTgt spid="5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39" dur="1000" fill="hold"/>
                                        <p:tgtEl>
                                          <p:spTgt spid="5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0" dur="1000" fill="hold"/>
                                        <p:tgtEl>
                                          <p:spTgt spid="5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1" fill="hold">
                      <p:stCondLst>
                        <p:cond delay="indefinite"/>
                      </p:stCondLst>
                      <p:childTnLst>
                        <p:par>
                          <p:cTn id="42" fill="hold">
                            <p:stCondLst>
                              <p:cond delay="0"/>
                            </p:stCondLst>
                            <p:childTnLst>
                              <p:par>
                                <p:cTn id="43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5" dur="1000"/>
                                        <p:tgtEl>
                                          <p:spTgt spid="5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46" dur="1000" fill="hold"/>
                                        <p:tgtEl>
                                          <p:spTgt spid="5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7" dur="1000" fill="hold"/>
                                        <p:tgtEl>
                                          <p:spTgt spid="5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5" grpId="0" uiExpand="1" build="p"/>
    </p:bldLst>
  </p:timing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3EF55ED9-88E9-48DB-BD66-C9AF9877986D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CA" dirty="0">
                <a:solidFill>
                  <a:srgbClr val="4EA74C"/>
                </a:solidFill>
              </a:rPr>
              <a:t>À vous la parole: les enjeux qui vous touchent</a:t>
            </a:r>
          </a:p>
        </p:txBody>
      </p:sp>
      <p:graphicFrame>
        <p:nvGraphicFramePr>
          <p:cNvPr id="4" name="Espace réservé du contenu 3">
            <a:extLst>
              <a:ext uri="{FF2B5EF4-FFF2-40B4-BE49-F238E27FC236}">
                <a16:creationId xmlns:a16="http://schemas.microsoft.com/office/drawing/2014/main" id="{479337B7-5D4D-4BA9-8291-594CAB7B8F7B}"/>
              </a:ext>
            </a:extLst>
          </p:cNvPr>
          <p:cNvGraphicFramePr>
            <a:graphicFrameLocks noGrp="1"/>
          </p:cNvGraphicFramePr>
          <p:nvPr>
            <p:ph idx="1"/>
            <p:extLst/>
          </p:nvPr>
        </p:nvGraphicFramePr>
        <p:xfrm>
          <a:off x="550863" y="1484784"/>
          <a:ext cx="10953750" cy="4896544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2" r:lo="rId3" r:qs="rId4" r:cs="rId5"/>
          </a:graphicData>
        </a:graphic>
      </p:graphicFrame>
    </p:spTree>
    <p:extLst>
      <p:ext uri="{BB962C8B-B14F-4D97-AF65-F5344CB8AC3E}">
        <p14:creationId xmlns:p14="http://schemas.microsoft.com/office/powerpoint/2010/main" val="921546325"/>
      </p:ext>
    </p:extLst>
  </p:cSld>
  <p:clrMapOvr>
    <a:masterClrMapping/>
  </p:clrMapOvr>
</p:sld>
</file>

<file path=ppt/theme/theme1.xml><?xml version="1.0" encoding="utf-8"?>
<a:theme xmlns:a="http://schemas.openxmlformats.org/drawingml/2006/main" name="HDOfficeLightV0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67000"/>
                <a:satMod val="105000"/>
                <a:lumMod val="110000"/>
              </a:schemeClr>
            </a:gs>
            <a:gs pos="50000">
              <a:schemeClr val="phClr">
                <a:tint val="73000"/>
                <a:satMod val="103000"/>
                <a:lumMod val="105000"/>
              </a:schemeClr>
            </a:gs>
            <a:gs pos="100000">
              <a:schemeClr val="phClr">
                <a:tint val="81000"/>
                <a:satMod val="109000"/>
                <a:lumMod val="105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tint val="94000"/>
                <a:satMod val="103000"/>
                <a:lumMod val="102000"/>
              </a:schemeClr>
            </a:gs>
            <a:gs pos="50000">
              <a:schemeClr val="phClr">
                <a:shade val="100000"/>
                <a:satMod val="110000"/>
                <a:lumMod val="100000"/>
              </a:schemeClr>
            </a:gs>
            <a:gs pos="100000">
              <a:schemeClr val="phClr">
                <a:shade val="78000"/>
                <a:satMod val="120000"/>
                <a:lumMod val="99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</a:ln>
        <a:ln w="12700" cap="flat" cmpd="sng" algn="ctr">
          <a:solidFill>
            <a:schemeClr val="phClr"/>
          </a:solidFill>
          <a:prstDash val="solid"/>
        </a:ln>
        <a:ln w="19050" cap="flat" cmpd="sng" algn="ctr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hade val="98000"/>
                <a:satMod val="150000"/>
                <a:lumMod val="102000"/>
              </a:schemeClr>
            </a:gs>
            <a:gs pos="50000">
              <a:schemeClr val="phClr">
                <a:tint val="98000"/>
                <a:shade val="90000"/>
                <a:satMod val="13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Brin">
  <a:themeElements>
    <a:clrScheme name="Personnalisé 1">
      <a:dk1>
        <a:sysClr val="windowText" lastClr="000000"/>
      </a:dk1>
      <a:lt1>
        <a:sysClr val="window" lastClr="FFFFFF"/>
      </a:lt1>
      <a:dk2>
        <a:srgbClr val="455F51"/>
      </a:dk2>
      <a:lt2>
        <a:srgbClr val="E3DED1"/>
      </a:lt2>
      <a:accent1>
        <a:srgbClr val="48A94F"/>
      </a:accent1>
      <a:accent2>
        <a:srgbClr val="D75232"/>
      </a:accent2>
      <a:accent3>
        <a:srgbClr val="189CD9"/>
      </a:accent3>
      <a:accent4>
        <a:srgbClr val="029676"/>
      </a:accent4>
      <a:accent5>
        <a:srgbClr val="37626A"/>
      </a:accent5>
      <a:accent6>
        <a:srgbClr val="005C78"/>
      </a:accent6>
      <a:hlink>
        <a:srgbClr val="6B9F25"/>
      </a:hlink>
      <a:folHlink>
        <a:srgbClr val="BA6906"/>
      </a:folHlink>
    </a:clrScheme>
    <a:fontScheme name="Brin">
      <a:majorFont>
        <a:latin typeface="Century Gothic" panose="020B0502020202020204"/>
        <a:ea typeface=""/>
        <a:cs typeface=""/>
        <a:font script="Jpan" typeface="メイリオ"/>
        <a:font script="Hang" typeface="HY중고딕"/>
        <a:font script="Hans" typeface="幼圆"/>
        <a:font script="Hant" typeface="微軟正黑體"/>
        <a:font script="Arab" typeface="Tahoma"/>
        <a:font script="Hebr" typeface="Gisha"/>
        <a:font script="Thai" typeface="Dillenia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ahoma"/>
        <a:font script="Uigh" typeface="Microsoft Uighur"/>
        <a:font script="Geor" typeface="Sylfaen"/>
      </a:majorFont>
      <a:minorFont>
        <a:latin typeface="Century Gothic" panose="020B0502020202020204"/>
        <a:ea typeface=""/>
        <a:cs typeface=""/>
        <a:font script="Jpan" typeface="メイリオ"/>
        <a:font script="Hang" typeface="HY중고딕"/>
        <a:font script="Hans" typeface="幼圆"/>
        <a:font script="Hant" typeface="微軟正黑體"/>
        <a:font script="Arab" typeface="Tahoma"/>
        <a:font script="Hebr" typeface="Gisha"/>
        <a:font script="Thai" typeface="Dillenia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ahoma"/>
        <a:font script="Uigh" typeface="Microsoft Uighur"/>
        <a:font script="Geor" typeface="Sylfaen"/>
      </a:minorFont>
    </a:fontScheme>
    <a:fmtScheme name="Brin">
      <a:fillStyleLst>
        <a:solidFill>
          <a:schemeClr val="phClr"/>
        </a:solidFill>
        <a:solidFill>
          <a:schemeClr val="phClr">
            <a:tint val="70000"/>
            <a:lumMod val="104000"/>
          </a:schemeClr>
        </a:solidFill>
        <a:gradFill rotWithShape="1">
          <a:gsLst>
            <a:gs pos="0">
              <a:schemeClr val="phClr">
                <a:tint val="96000"/>
                <a:lumMod val="104000"/>
              </a:schemeClr>
            </a:gs>
            <a:gs pos="100000">
              <a:schemeClr val="phClr">
                <a:shade val="98000"/>
                <a:lumMod val="94000"/>
              </a:schemeClr>
            </a:gs>
          </a:gsLst>
          <a:lin ang="5400000" scaled="0"/>
        </a:gradFill>
      </a:fillStyleLst>
      <a:lnStyleLst>
        <a:ln w="9525" cap="rnd" cmpd="sng" algn="ctr">
          <a:solidFill>
            <a:schemeClr val="phClr">
              <a:shade val="90000"/>
            </a:schemeClr>
          </a:solidFill>
          <a:prstDash val="solid"/>
        </a:ln>
        <a:ln w="15875" cap="rnd" cmpd="sng" algn="ctr">
          <a:solidFill>
            <a:schemeClr val="phClr"/>
          </a:solidFill>
          <a:prstDash val="solid"/>
        </a:ln>
        <a:ln w="22225" cap="rnd" cmpd="sng" algn="ctr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>
            <a:outerShdw blurRad="38100" dist="25400" dir="5400000" rotWithShape="0">
              <a:srgbClr val="000000">
                <a:alpha val="25000"/>
              </a:srgbClr>
            </a:outerShdw>
          </a:effectLst>
        </a:effectStyle>
        <a:effectStyle>
          <a:effectLst>
            <a:outerShdw blurRad="50800" dist="38100" dir="5400000" rotWithShape="0">
              <a:srgbClr val="000000">
                <a:alpha val="60000"/>
              </a:srgbClr>
            </a:outerShdw>
          </a:effectLst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90000"/>
                <a:lumMod val="120000"/>
              </a:schemeClr>
            </a:gs>
            <a:gs pos="100000">
              <a:schemeClr val="phClr">
                <a:shade val="98000"/>
                <a:satMod val="120000"/>
                <a:lumMod val="98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tint val="90000"/>
                <a:satMod val="92000"/>
                <a:lumMod val="120000"/>
              </a:schemeClr>
            </a:gs>
            <a:gs pos="100000">
              <a:schemeClr val="phClr">
                <a:shade val="98000"/>
                <a:satMod val="120000"/>
                <a:lumMod val="98000"/>
              </a:schemeClr>
            </a:gs>
          </a:gsLst>
          <a:path path="circle">
            <a:fillToRect l="50000" t="50000" r="100000" b="100000"/>
          </a:path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Wisp" id="{7CB32D59-10C0-40DD-B7BD-2E94284A981C}" vid="{24B1A44C-C006-48B2-A4D7-E5549B3D8CD4}"/>
    </a:ext>
  </a:extLst>
</a:theme>
</file>

<file path=ppt/theme/theme3.xml><?xml version="1.0" encoding="utf-8"?>
<a:theme xmlns:a="http://schemas.openxmlformats.org/drawingml/2006/main" name="Thème Offic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4.xml><?xml version="1.0" encoding="utf-8"?>
<a:theme xmlns:a="http://schemas.openxmlformats.org/drawingml/2006/main" name="Thème Offic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>TM02900688[[fn=Facette]]</Template>
  <TotalTime>36321</TotalTime>
  <Words>1024</Words>
  <Application>Microsoft Office PowerPoint</Application>
  <PresentationFormat>Grand écran</PresentationFormat>
  <Paragraphs>153</Paragraphs>
  <Slides>19</Slides>
  <Notes>11</Notes>
  <HiddenSlides>0</HiddenSlides>
  <MMClips>0</MMClips>
  <ScaleCrop>false</ScaleCrop>
  <HeadingPairs>
    <vt:vector size="6" baseType="variant">
      <vt:variant>
        <vt:lpstr>Polices utilisées</vt:lpstr>
      </vt:variant>
      <vt:variant>
        <vt:i4>7</vt:i4>
      </vt:variant>
      <vt:variant>
        <vt:lpstr>Thème</vt:lpstr>
      </vt:variant>
      <vt:variant>
        <vt:i4>2</vt:i4>
      </vt:variant>
      <vt:variant>
        <vt:lpstr>Titres des diapositives</vt:lpstr>
      </vt:variant>
      <vt:variant>
        <vt:i4>19</vt:i4>
      </vt:variant>
    </vt:vector>
  </HeadingPairs>
  <TitlesOfParts>
    <vt:vector size="28" baseType="lpstr">
      <vt:lpstr>Arial</vt:lpstr>
      <vt:lpstr>Calibri</vt:lpstr>
      <vt:lpstr>Calibri Light</vt:lpstr>
      <vt:lpstr>Century Gothic</vt:lpstr>
      <vt:lpstr>Wingdings</vt:lpstr>
      <vt:lpstr>Wingdings 2</vt:lpstr>
      <vt:lpstr>Wingdings 3</vt:lpstr>
      <vt:lpstr>HDOfficeLightV0</vt:lpstr>
      <vt:lpstr>Brin</vt:lpstr>
      <vt:lpstr>Négociations 2020</vt:lpstr>
      <vt:lpstr>Buts de la discussion :</vt:lpstr>
      <vt:lpstr>Plan</vt:lpstr>
      <vt:lpstr>Qui nous sommes : Comité de négo et de mob</vt:lpstr>
      <vt:lpstr>Qui nous sommes : Comité de négo et de mob</vt:lpstr>
      <vt:lpstr>Présentation PowerPoint</vt:lpstr>
      <vt:lpstr>Présentation PowerPoint</vt:lpstr>
      <vt:lpstr>Les deux tables de négociation</vt:lpstr>
      <vt:lpstr>À la CSN : CCSPP Comité de coordination des secteurs public et parapublic de la CSN </vt:lpstr>
      <vt:lpstr>Front commun </vt:lpstr>
      <vt:lpstr>Table centrale</vt:lpstr>
      <vt:lpstr>Les mandats de la table centrale</vt:lpstr>
      <vt:lpstr>Table sectorielle : Alliance potentielle FNEEQ-CSN et FEC-CSQ</vt:lpstr>
      <vt:lpstr>Présentation PowerPoint</vt:lpstr>
      <vt:lpstr>Les mandats de la table sectorielle</vt:lpstr>
      <vt:lpstr>Alliances politiques/citoyennes plus larges</vt:lpstr>
      <vt:lpstr>Le rôle des syndicats locaux</vt:lpstr>
      <vt:lpstr>Préparation de la négo</vt:lpstr>
      <vt:lpstr>À vous la parole: les enjeux qui vous touchent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Diapositive 1</dc:title>
  <dc:creator>SPECA PORTABLE</dc:creator>
  <cp:lastModifiedBy>Anne-Marie Bélanger</cp:lastModifiedBy>
  <cp:revision>410</cp:revision>
  <cp:lastPrinted>2018-11-01T17:56:00Z</cp:lastPrinted>
  <dcterms:created xsi:type="dcterms:W3CDTF">2012-06-04T13:03:43Z</dcterms:created>
  <dcterms:modified xsi:type="dcterms:W3CDTF">2019-03-27T12:11:15Z</dcterms:modified>
</cp:coreProperties>
</file>